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64" r:id="rId3"/>
    <p:sldMasterId id="2147483667" r:id="rId4"/>
    <p:sldMasterId id="2147483685" r:id="rId5"/>
  </p:sldMasterIdLst>
  <p:notesMasterIdLst>
    <p:notesMasterId r:id="rId41"/>
  </p:notesMasterIdLst>
  <p:sldIdLst>
    <p:sldId id="430" r:id="rId6"/>
    <p:sldId id="431" r:id="rId7"/>
    <p:sldId id="482" r:id="rId8"/>
    <p:sldId id="439" r:id="rId9"/>
    <p:sldId id="438" r:id="rId10"/>
    <p:sldId id="454" r:id="rId11"/>
    <p:sldId id="432" r:id="rId12"/>
    <p:sldId id="433" r:id="rId13"/>
    <p:sldId id="437" r:id="rId14"/>
    <p:sldId id="436" r:id="rId15"/>
    <p:sldId id="435" r:id="rId16"/>
    <p:sldId id="434" r:id="rId17"/>
    <p:sldId id="496" r:id="rId18"/>
    <p:sldId id="494" r:id="rId19"/>
    <p:sldId id="497" r:id="rId20"/>
    <p:sldId id="487" r:id="rId21"/>
    <p:sldId id="488" r:id="rId22"/>
    <p:sldId id="489" r:id="rId23"/>
    <p:sldId id="490" r:id="rId24"/>
    <p:sldId id="491" r:id="rId25"/>
    <p:sldId id="492" r:id="rId26"/>
    <p:sldId id="493" r:id="rId27"/>
    <p:sldId id="442" r:id="rId28"/>
    <p:sldId id="443" r:id="rId29"/>
    <p:sldId id="453" r:id="rId30"/>
    <p:sldId id="445" r:id="rId31"/>
    <p:sldId id="446" r:id="rId32"/>
    <p:sldId id="447" r:id="rId33"/>
    <p:sldId id="448" r:id="rId34"/>
    <p:sldId id="455" r:id="rId35"/>
    <p:sldId id="451" r:id="rId36"/>
    <p:sldId id="500" r:id="rId37"/>
    <p:sldId id="498" r:id="rId38"/>
    <p:sldId id="499" r:id="rId39"/>
    <p:sldId id="45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7A2420-59D6-4C58-9688-C024B8769E9D}">
          <p14:sldIdLst/>
        </p14:section>
        <p14:section name="Untitled Section" id="{ED104061-9A15-46F3-A531-14BFE31F3DFF}">
          <p14:sldIdLst>
            <p14:sldId id="430"/>
            <p14:sldId id="431"/>
            <p14:sldId id="482"/>
            <p14:sldId id="439"/>
          </p14:sldIdLst>
        </p14:section>
        <p14:section name="objective" id="{09429771-E966-4C13-8DEB-4D3E49B5D450}">
          <p14:sldIdLst>
            <p14:sldId id="438"/>
            <p14:sldId id="454"/>
            <p14:sldId id="432"/>
            <p14:sldId id="433"/>
            <p14:sldId id="437"/>
          </p14:sldIdLst>
        </p14:section>
        <p14:section name="shoeib-related work" id="{A29FB730-464C-4CA0-A203-EEEE5FFD300F}">
          <p14:sldIdLst>
            <p14:sldId id="436"/>
            <p14:sldId id="435"/>
            <p14:sldId id="434"/>
            <p14:sldId id="496"/>
            <p14:sldId id="494"/>
            <p14:sldId id="497"/>
            <p14:sldId id="487"/>
            <p14:sldId id="488"/>
            <p14:sldId id="489"/>
            <p14:sldId id="490"/>
            <p14:sldId id="491"/>
            <p14:sldId id="492"/>
            <p14:sldId id="493"/>
          </p14:sldIdLst>
        </p14:section>
        <p14:section name="bendary-preprocessing" id="{BF1795E7-171C-4F4A-AE4C-090BE9140365}">
          <p14:sldIdLst>
            <p14:sldId id="442"/>
          </p14:sldIdLst>
        </p14:section>
        <p14:section name="results-Amr" id="{93B77240-5E71-4D1B-BF0F-5A4A7DA99CAF}">
          <p14:sldIdLst>
            <p14:sldId id="443"/>
            <p14:sldId id="453"/>
            <p14:sldId id="445"/>
            <p14:sldId id="446"/>
            <p14:sldId id="447"/>
            <p14:sldId id="448"/>
          </p14:sldIdLst>
        </p14:section>
        <p14:section name="gomaa-website" id="{8BF2D188-F589-4EC1-A61A-838DA4871AA0}">
          <p14:sldIdLst>
            <p14:sldId id="455"/>
            <p14:sldId id="451"/>
            <p14:sldId id="500"/>
            <p14:sldId id="498"/>
            <p14:sldId id="499"/>
            <p14:sldId id="4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8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86D6F4"/>
    <a:srgbClr val="E9C801"/>
    <a:srgbClr val="6B9AD3"/>
    <a:srgbClr val="FED268"/>
    <a:srgbClr val="87ADDB"/>
    <a:srgbClr val="FAADA0"/>
    <a:srgbClr val="FFDE9B"/>
    <a:srgbClr val="FFEA6D"/>
    <a:srgbClr val="FBC9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78"/>
      </p:cViewPr>
      <p:guideLst>
        <p:guide orient="horz" pos="24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898A1-9EC3-427E-A796-9F53EFE25551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026A0-D9D9-4CB6-BA0F-D2A49A6048C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2"/>
          <p:cNvSpPr/>
          <p:nvPr userDrawn="1"/>
        </p:nvSpPr>
        <p:spPr>
          <a:xfrm flipH="1">
            <a:off x="3994321" y="809154"/>
            <a:ext cx="4427783" cy="5323880"/>
          </a:xfrm>
          <a:custGeom>
            <a:avLst/>
            <a:gdLst>
              <a:gd name="connsiteX0" fmla="*/ 198332 w 800100"/>
              <a:gd name="connsiteY0" fmla="*/ 961703 h 962025"/>
              <a:gd name="connsiteX1" fmla="*/ 646959 w 800100"/>
              <a:gd name="connsiteY1" fmla="*/ 961703 h 962025"/>
              <a:gd name="connsiteX2" fmla="*/ 610764 w 800100"/>
              <a:gd name="connsiteY2" fmla="*/ 885503 h 962025"/>
              <a:gd name="connsiteX3" fmla="*/ 686964 w 800100"/>
              <a:gd name="connsiteY3" fmla="*/ 625471 h 962025"/>
              <a:gd name="connsiteX4" fmla="*/ 786024 w 800100"/>
              <a:gd name="connsiteY4" fmla="*/ 283523 h 962025"/>
              <a:gd name="connsiteX5" fmla="*/ 359304 w 800100"/>
              <a:gd name="connsiteY5" fmla="*/ 14918 h 962025"/>
              <a:gd name="connsiteX6" fmla="*/ 124037 w 800100"/>
              <a:gd name="connsiteY6" fmla="*/ 211133 h 962025"/>
              <a:gd name="connsiteX7" fmla="*/ 116417 w 800100"/>
              <a:gd name="connsiteY7" fmla="*/ 270188 h 962025"/>
              <a:gd name="connsiteX8" fmla="*/ 59267 w 800100"/>
              <a:gd name="connsiteY8" fmla="*/ 367343 h 962025"/>
              <a:gd name="connsiteX9" fmla="*/ 13547 w 800100"/>
              <a:gd name="connsiteY9" fmla="*/ 427351 h 962025"/>
              <a:gd name="connsiteX10" fmla="*/ 24024 w 800100"/>
              <a:gd name="connsiteY10" fmla="*/ 515933 h 962025"/>
              <a:gd name="connsiteX11" fmla="*/ 63077 w 800100"/>
              <a:gd name="connsiteY11" fmla="*/ 552128 h 962025"/>
              <a:gd name="connsiteX12" fmla="*/ 18309 w 800100"/>
              <a:gd name="connsiteY12" fmla="*/ 570226 h 962025"/>
              <a:gd name="connsiteX13" fmla="*/ 30692 w 800100"/>
              <a:gd name="connsiteY13" fmla="*/ 609278 h 962025"/>
              <a:gd name="connsiteX14" fmla="*/ 29739 w 800100"/>
              <a:gd name="connsiteY14" fmla="*/ 673096 h 962025"/>
              <a:gd name="connsiteX15" fmla="*/ 85937 w 800100"/>
              <a:gd name="connsiteY15" fmla="*/ 744533 h 962025"/>
              <a:gd name="connsiteX16" fmla="*/ 225002 w 800100"/>
              <a:gd name="connsiteY16" fmla="*/ 764536 h 962025"/>
              <a:gd name="connsiteX17" fmla="*/ 198332 w 800100"/>
              <a:gd name="connsiteY17" fmla="*/ 961703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00100" h="962025">
                <a:moveTo>
                  <a:pt x="198332" y="961703"/>
                </a:moveTo>
                <a:lnTo>
                  <a:pt x="646959" y="961703"/>
                </a:lnTo>
                <a:cubicBezTo>
                  <a:pt x="633624" y="935986"/>
                  <a:pt x="619337" y="903601"/>
                  <a:pt x="610764" y="885503"/>
                </a:cubicBezTo>
                <a:cubicBezTo>
                  <a:pt x="586952" y="829306"/>
                  <a:pt x="604097" y="706433"/>
                  <a:pt x="686964" y="625471"/>
                </a:cubicBezTo>
                <a:cubicBezTo>
                  <a:pt x="766022" y="548318"/>
                  <a:pt x="817457" y="398776"/>
                  <a:pt x="786024" y="283523"/>
                </a:cubicBezTo>
                <a:cubicBezTo>
                  <a:pt x="734589" y="93023"/>
                  <a:pt x="563139" y="-25087"/>
                  <a:pt x="359304" y="14918"/>
                </a:cubicBezTo>
                <a:cubicBezTo>
                  <a:pt x="359304" y="14918"/>
                  <a:pt x="183092" y="36826"/>
                  <a:pt x="124037" y="211133"/>
                </a:cubicBezTo>
                <a:cubicBezTo>
                  <a:pt x="124037" y="211133"/>
                  <a:pt x="114512" y="236851"/>
                  <a:pt x="116417" y="270188"/>
                </a:cubicBezTo>
                <a:cubicBezTo>
                  <a:pt x="121179" y="323528"/>
                  <a:pt x="83079" y="354961"/>
                  <a:pt x="59267" y="367343"/>
                </a:cubicBezTo>
                <a:cubicBezTo>
                  <a:pt x="34502" y="380678"/>
                  <a:pt x="-9313" y="402586"/>
                  <a:pt x="13547" y="427351"/>
                </a:cubicBezTo>
                <a:cubicBezTo>
                  <a:pt x="41169" y="457831"/>
                  <a:pt x="39264" y="496883"/>
                  <a:pt x="24024" y="515933"/>
                </a:cubicBezTo>
                <a:cubicBezTo>
                  <a:pt x="4974" y="538793"/>
                  <a:pt x="60219" y="539746"/>
                  <a:pt x="63077" y="552128"/>
                </a:cubicBezTo>
                <a:cubicBezTo>
                  <a:pt x="65934" y="565463"/>
                  <a:pt x="22119" y="554986"/>
                  <a:pt x="18309" y="570226"/>
                </a:cubicBezTo>
                <a:cubicBezTo>
                  <a:pt x="14499" y="586418"/>
                  <a:pt x="26882" y="590228"/>
                  <a:pt x="30692" y="609278"/>
                </a:cubicBezTo>
                <a:cubicBezTo>
                  <a:pt x="34502" y="628328"/>
                  <a:pt x="31644" y="663571"/>
                  <a:pt x="29739" y="673096"/>
                </a:cubicBezTo>
                <a:cubicBezTo>
                  <a:pt x="27834" y="682621"/>
                  <a:pt x="33549" y="739771"/>
                  <a:pt x="85937" y="744533"/>
                </a:cubicBezTo>
                <a:cubicBezTo>
                  <a:pt x="138324" y="749296"/>
                  <a:pt x="204047" y="738818"/>
                  <a:pt x="225002" y="764536"/>
                </a:cubicBezTo>
                <a:cubicBezTo>
                  <a:pt x="244052" y="790253"/>
                  <a:pt x="222144" y="890266"/>
                  <a:pt x="198332" y="9617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7266709" y="529965"/>
            <a:ext cx="4925290" cy="5798070"/>
          </a:xfrm>
          <a:custGeom>
            <a:avLst/>
            <a:gdLst>
              <a:gd name="connsiteX0" fmla="*/ 857449 w 4925290"/>
              <a:gd name="connsiteY0" fmla="*/ 0 h 5798070"/>
              <a:gd name="connsiteX1" fmla="*/ 4214649 w 4925290"/>
              <a:gd name="connsiteY1" fmla="*/ 0 h 5798070"/>
              <a:gd name="connsiteX2" fmla="*/ 4925290 w 4925290"/>
              <a:gd name="connsiteY2" fmla="*/ 1223176 h 5798070"/>
              <a:gd name="connsiteX3" fmla="*/ 4925290 w 4925290"/>
              <a:gd name="connsiteY3" fmla="*/ 4574894 h 5798070"/>
              <a:gd name="connsiteX4" fmla="*/ 4214649 w 4925290"/>
              <a:gd name="connsiteY4" fmla="*/ 5798070 h 5798070"/>
              <a:gd name="connsiteX5" fmla="*/ 857449 w 4925290"/>
              <a:gd name="connsiteY5" fmla="*/ 5798070 h 5798070"/>
              <a:gd name="connsiteX6" fmla="*/ 0 w 4925290"/>
              <a:gd name="connsiteY6" fmla="*/ 4322202 h 5798070"/>
              <a:gd name="connsiteX7" fmla="*/ 2152428 w 4925290"/>
              <a:gd name="connsiteY7" fmla="*/ 4322202 h 5798070"/>
              <a:gd name="connsiteX8" fmla="*/ 2979260 w 4925290"/>
              <a:gd name="connsiteY8" fmla="*/ 2899035 h 5798070"/>
              <a:gd name="connsiteX9" fmla="*/ 2152428 w 4925290"/>
              <a:gd name="connsiteY9" fmla="*/ 1475868 h 5798070"/>
              <a:gd name="connsiteX10" fmla="*/ 0 w 4925290"/>
              <a:gd name="connsiteY10" fmla="*/ 1475868 h 579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25290" h="5798070">
                <a:moveTo>
                  <a:pt x="857449" y="0"/>
                </a:moveTo>
                <a:lnTo>
                  <a:pt x="4214649" y="0"/>
                </a:lnTo>
                <a:lnTo>
                  <a:pt x="4925290" y="1223176"/>
                </a:lnTo>
                <a:lnTo>
                  <a:pt x="4925290" y="4574894"/>
                </a:lnTo>
                <a:lnTo>
                  <a:pt x="4214649" y="5798070"/>
                </a:lnTo>
                <a:lnTo>
                  <a:pt x="857449" y="5798070"/>
                </a:lnTo>
                <a:lnTo>
                  <a:pt x="0" y="4322202"/>
                </a:lnTo>
                <a:lnTo>
                  <a:pt x="2152428" y="4322202"/>
                </a:lnTo>
                <a:lnTo>
                  <a:pt x="2979260" y="2899035"/>
                </a:lnTo>
                <a:lnTo>
                  <a:pt x="2152428" y="1475868"/>
                </a:lnTo>
                <a:lnTo>
                  <a:pt x="0" y="147586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4525108" y="2105085"/>
            <a:ext cx="4925290" cy="2647831"/>
          </a:xfrm>
          <a:custGeom>
            <a:avLst/>
            <a:gdLst>
              <a:gd name="connsiteX0" fmla="*/ 769169 w 6213231"/>
              <a:gd name="connsiteY0" fmla="*/ 0 h 2647831"/>
              <a:gd name="connsiteX1" fmla="*/ 5444062 w 6213231"/>
              <a:gd name="connsiteY1" fmla="*/ 0 h 2647831"/>
              <a:gd name="connsiteX2" fmla="*/ 6213231 w 6213231"/>
              <a:gd name="connsiteY2" fmla="*/ 1323916 h 2647831"/>
              <a:gd name="connsiteX3" fmla="*/ 5444062 w 6213231"/>
              <a:gd name="connsiteY3" fmla="*/ 2647831 h 2647831"/>
              <a:gd name="connsiteX4" fmla="*/ 769169 w 6213231"/>
              <a:gd name="connsiteY4" fmla="*/ 2647831 h 2647831"/>
              <a:gd name="connsiteX5" fmla="*/ 0 w 6213231"/>
              <a:gd name="connsiteY5" fmla="*/ 1323916 h 264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3231" h="2647831">
                <a:moveTo>
                  <a:pt x="769169" y="0"/>
                </a:moveTo>
                <a:lnTo>
                  <a:pt x="5444062" y="0"/>
                </a:lnTo>
                <a:lnTo>
                  <a:pt x="6213231" y="1323916"/>
                </a:lnTo>
                <a:lnTo>
                  <a:pt x="5444062" y="2647831"/>
                </a:lnTo>
                <a:lnTo>
                  <a:pt x="769169" y="2647831"/>
                </a:lnTo>
                <a:lnTo>
                  <a:pt x="0" y="132391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1160586" y="0"/>
            <a:ext cx="48533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/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 userDrawn="1"/>
        </p:nvSpPr>
        <p:spPr>
          <a:xfrm flipH="1">
            <a:off x="0" y="0"/>
            <a:ext cx="12192001" cy="6858000"/>
          </a:xfrm>
          <a:custGeom>
            <a:avLst/>
            <a:gdLst>
              <a:gd name="connsiteX0" fmla="*/ 12192001 w 12192001"/>
              <a:gd name="connsiteY0" fmla="*/ 0 h 6858000"/>
              <a:gd name="connsiteX1" fmla="*/ 3518686 w 12192001"/>
              <a:gd name="connsiteY1" fmla="*/ 0 h 6858000"/>
              <a:gd name="connsiteX2" fmla="*/ 0 w 12192001"/>
              <a:gd name="connsiteY2" fmla="*/ 3092154 h 6858000"/>
              <a:gd name="connsiteX3" fmla="*/ 0 w 12192001"/>
              <a:gd name="connsiteY3" fmla="*/ 6858000 h 6858000"/>
              <a:gd name="connsiteX4" fmla="*/ 5603032 w 12192001"/>
              <a:gd name="connsiteY4" fmla="*/ 6858000 h 6858000"/>
              <a:gd name="connsiteX5" fmla="*/ 12192001 w 12192001"/>
              <a:gd name="connsiteY5" fmla="*/ 10677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6858000">
                <a:moveTo>
                  <a:pt x="12192001" y="0"/>
                </a:moveTo>
                <a:lnTo>
                  <a:pt x="3518686" y="0"/>
                </a:lnTo>
                <a:lnTo>
                  <a:pt x="0" y="3092154"/>
                </a:lnTo>
                <a:lnTo>
                  <a:pt x="0" y="6858000"/>
                </a:lnTo>
                <a:lnTo>
                  <a:pt x="5603032" y="6858000"/>
                </a:lnTo>
                <a:lnTo>
                  <a:pt x="12192001" y="106774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/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accent1">
                  <a:lumMod val="5000"/>
                  <a:lumOff val="95000"/>
                  <a:alpha val="0"/>
                </a:schemeClr>
              </a:gs>
              <a:gs pos="66000">
                <a:schemeClr val="accent1">
                  <a:alpha val="58000"/>
                </a:schemeClr>
              </a:gs>
              <a:gs pos="80000">
                <a:schemeClr val="accent1"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2192000" cy="79260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2192000" cy="79260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323530" y="6357257"/>
            <a:ext cx="11868470" cy="3396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/>
          <p:cNvSpPr/>
          <p:nvPr userDrawn="1"/>
        </p:nvSpPr>
        <p:spPr>
          <a:xfrm>
            <a:off x="323530" y="6349287"/>
            <a:ext cx="565116" cy="347603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/>
          <p:cNvSpPr/>
          <p:nvPr userDrawn="1"/>
        </p:nvSpPr>
        <p:spPr>
          <a:xfrm>
            <a:off x="0" y="161317"/>
            <a:ext cx="11191164" cy="1026038"/>
          </a:xfrm>
          <a:custGeom>
            <a:avLst/>
            <a:gdLst>
              <a:gd name="connsiteX0" fmla="*/ 0 w 11191164"/>
              <a:gd name="connsiteY0" fmla="*/ 0 h 1026038"/>
              <a:gd name="connsiteX1" fmla="*/ 10678145 w 11191164"/>
              <a:gd name="connsiteY1" fmla="*/ 0 h 1026038"/>
              <a:gd name="connsiteX2" fmla="*/ 11191164 w 11191164"/>
              <a:gd name="connsiteY2" fmla="*/ 513019 h 1026038"/>
              <a:gd name="connsiteX3" fmla="*/ 10678145 w 11191164"/>
              <a:gd name="connsiteY3" fmla="*/ 1026038 h 1026038"/>
              <a:gd name="connsiteX4" fmla="*/ 0 w 11191164"/>
              <a:gd name="connsiteY4" fmla="*/ 1026038 h 10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91164" h="1026038">
                <a:moveTo>
                  <a:pt x="0" y="0"/>
                </a:moveTo>
                <a:lnTo>
                  <a:pt x="10678145" y="0"/>
                </a:lnTo>
                <a:cubicBezTo>
                  <a:pt x="10961478" y="0"/>
                  <a:pt x="11191164" y="229686"/>
                  <a:pt x="11191164" y="513019"/>
                </a:cubicBezTo>
                <a:cubicBezTo>
                  <a:pt x="11191164" y="796352"/>
                  <a:pt x="10961478" y="1026038"/>
                  <a:pt x="10678145" y="1026038"/>
                </a:cubicBezTo>
                <a:lnTo>
                  <a:pt x="0" y="102603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20734" y="339509"/>
            <a:ext cx="97759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4" name="Freeform: Shape 3"/>
          <p:cNvSpPr/>
          <p:nvPr userDrawn="1"/>
        </p:nvSpPr>
        <p:spPr>
          <a:xfrm>
            <a:off x="0" y="161317"/>
            <a:ext cx="1668083" cy="1026038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/>
          <p:cNvSpPr/>
          <p:nvPr userDrawn="1"/>
        </p:nvSpPr>
        <p:spPr>
          <a:xfrm>
            <a:off x="11288971" y="161317"/>
            <a:ext cx="903029" cy="1026038"/>
          </a:xfrm>
          <a:custGeom>
            <a:avLst/>
            <a:gdLst>
              <a:gd name="connsiteX0" fmla="*/ 513019 w 903029"/>
              <a:gd name="connsiteY0" fmla="*/ 0 h 1026038"/>
              <a:gd name="connsiteX1" fmla="*/ 903029 w 903029"/>
              <a:gd name="connsiteY1" fmla="*/ 0 h 1026038"/>
              <a:gd name="connsiteX2" fmla="*/ 903029 w 903029"/>
              <a:gd name="connsiteY2" fmla="*/ 1026038 h 1026038"/>
              <a:gd name="connsiteX3" fmla="*/ 513019 w 903029"/>
              <a:gd name="connsiteY3" fmla="*/ 1026038 h 1026038"/>
              <a:gd name="connsiteX4" fmla="*/ 0 w 903029"/>
              <a:gd name="connsiteY4" fmla="*/ 513019 h 1026038"/>
              <a:gd name="connsiteX5" fmla="*/ 513019 w 903029"/>
              <a:gd name="connsiteY5" fmla="*/ 0 h 10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3029" h="1026038">
                <a:moveTo>
                  <a:pt x="513019" y="0"/>
                </a:moveTo>
                <a:lnTo>
                  <a:pt x="903029" y="0"/>
                </a:lnTo>
                <a:lnTo>
                  <a:pt x="903029" y="1026038"/>
                </a:lnTo>
                <a:lnTo>
                  <a:pt x="513019" y="1026038"/>
                </a:lnTo>
                <a:cubicBezTo>
                  <a:pt x="229686" y="1026038"/>
                  <a:pt x="0" y="796352"/>
                  <a:pt x="0" y="513019"/>
                </a:cubicBezTo>
                <a:cubicBezTo>
                  <a:pt x="0" y="229686"/>
                  <a:pt x="229686" y="0"/>
                  <a:pt x="51301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42" hasCustomPrompt="1"/>
          </p:nvPr>
        </p:nvSpPr>
        <p:spPr>
          <a:xfrm>
            <a:off x="1032695" y="1988366"/>
            <a:ext cx="2444297" cy="2444297"/>
          </a:xfrm>
          <a:prstGeom prst="ellipse">
            <a:avLst/>
          </a:prstGeom>
          <a:solidFill>
            <a:schemeClr val="bg1">
              <a:lumMod val="95000"/>
            </a:schemeClr>
          </a:solidFill>
          <a:ln w="15875">
            <a:noFill/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Bring to Front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7266709" y="529965"/>
            <a:ext cx="4925290" cy="5798070"/>
          </a:xfrm>
          <a:custGeom>
            <a:avLst/>
            <a:gdLst>
              <a:gd name="connsiteX0" fmla="*/ 857449 w 4925290"/>
              <a:gd name="connsiteY0" fmla="*/ 0 h 5798070"/>
              <a:gd name="connsiteX1" fmla="*/ 4214649 w 4925290"/>
              <a:gd name="connsiteY1" fmla="*/ 0 h 5798070"/>
              <a:gd name="connsiteX2" fmla="*/ 4925290 w 4925290"/>
              <a:gd name="connsiteY2" fmla="*/ 1223176 h 5798070"/>
              <a:gd name="connsiteX3" fmla="*/ 4925290 w 4925290"/>
              <a:gd name="connsiteY3" fmla="*/ 4574894 h 5798070"/>
              <a:gd name="connsiteX4" fmla="*/ 4214649 w 4925290"/>
              <a:gd name="connsiteY4" fmla="*/ 5798070 h 5798070"/>
              <a:gd name="connsiteX5" fmla="*/ 857449 w 4925290"/>
              <a:gd name="connsiteY5" fmla="*/ 5798070 h 5798070"/>
              <a:gd name="connsiteX6" fmla="*/ 0 w 4925290"/>
              <a:gd name="connsiteY6" fmla="*/ 4322202 h 5798070"/>
              <a:gd name="connsiteX7" fmla="*/ 2152428 w 4925290"/>
              <a:gd name="connsiteY7" fmla="*/ 4322202 h 5798070"/>
              <a:gd name="connsiteX8" fmla="*/ 2979260 w 4925290"/>
              <a:gd name="connsiteY8" fmla="*/ 2899035 h 5798070"/>
              <a:gd name="connsiteX9" fmla="*/ 2152428 w 4925290"/>
              <a:gd name="connsiteY9" fmla="*/ 1475868 h 5798070"/>
              <a:gd name="connsiteX10" fmla="*/ 0 w 4925290"/>
              <a:gd name="connsiteY10" fmla="*/ 1475868 h 579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25290" h="5798070">
                <a:moveTo>
                  <a:pt x="857449" y="0"/>
                </a:moveTo>
                <a:lnTo>
                  <a:pt x="4214649" y="0"/>
                </a:lnTo>
                <a:lnTo>
                  <a:pt x="4925290" y="1223176"/>
                </a:lnTo>
                <a:lnTo>
                  <a:pt x="4925290" y="4574894"/>
                </a:lnTo>
                <a:lnTo>
                  <a:pt x="4214649" y="5798070"/>
                </a:lnTo>
                <a:lnTo>
                  <a:pt x="857449" y="5798070"/>
                </a:lnTo>
                <a:lnTo>
                  <a:pt x="0" y="4322202"/>
                </a:lnTo>
                <a:lnTo>
                  <a:pt x="2152428" y="4322202"/>
                </a:lnTo>
                <a:lnTo>
                  <a:pt x="2979260" y="2899035"/>
                </a:lnTo>
                <a:lnTo>
                  <a:pt x="2152428" y="1475868"/>
                </a:lnTo>
                <a:lnTo>
                  <a:pt x="0" y="147586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4525108" y="2105085"/>
            <a:ext cx="4925290" cy="2647831"/>
          </a:xfrm>
          <a:custGeom>
            <a:avLst/>
            <a:gdLst>
              <a:gd name="connsiteX0" fmla="*/ 769169 w 6213231"/>
              <a:gd name="connsiteY0" fmla="*/ 0 h 2647831"/>
              <a:gd name="connsiteX1" fmla="*/ 5444062 w 6213231"/>
              <a:gd name="connsiteY1" fmla="*/ 0 h 2647831"/>
              <a:gd name="connsiteX2" fmla="*/ 6213231 w 6213231"/>
              <a:gd name="connsiteY2" fmla="*/ 1323916 h 2647831"/>
              <a:gd name="connsiteX3" fmla="*/ 5444062 w 6213231"/>
              <a:gd name="connsiteY3" fmla="*/ 2647831 h 2647831"/>
              <a:gd name="connsiteX4" fmla="*/ 769169 w 6213231"/>
              <a:gd name="connsiteY4" fmla="*/ 2647831 h 2647831"/>
              <a:gd name="connsiteX5" fmla="*/ 0 w 6213231"/>
              <a:gd name="connsiteY5" fmla="*/ 1323916 h 264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3231" h="2647831">
                <a:moveTo>
                  <a:pt x="769169" y="0"/>
                </a:moveTo>
                <a:lnTo>
                  <a:pt x="5444062" y="0"/>
                </a:lnTo>
                <a:lnTo>
                  <a:pt x="6213231" y="1323916"/>
                </a:lnTo>
                <a:lnTo>
                  <a:pt x="5444062" y="2647831"/>
                </a:lnTo>
                <a:lnTo>
                  <a:pt x="769169" y="2647831"/>
                </a:lnTo>
                <a:lnTo>
                  <a:pt x="0" y="132391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1160586" y="0"/>
            <a:ext cx="48533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/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/>
          <p:cNvSpPr>
            <a:spLocks noGrp="1"/>
          </p:cNvSpPr>
          <p:nvPr>
            <p:ph type="pic" sz="quarter" idx="10" hasCustomPrompt="1"/>
          </p:nvPr>
        </p:nvSpPr>
        <p:spPr>
          <a:xfrm>
            <a:off x="5847486" y="342900"/>
            <a:ext cx="5926499" cy="6172200"/>
          </a:xfrm>
          <a:custGeom>
            <a:avLst/>
            <a:gdLst>
              <a:gd name="connsiteX0" fmla="*/ 1240972 w 5926499"/>
              <a:gd name="connsiteY0" fmla="*/ 0 h 6172200"/>
              <a:gd name="connsiteX1" fmla="*/ 5926499 w 5926499"/>
              <a:gd name="connsiteY1" fmla="*/ 0 h 6172200"/>
              <a:gd name="connsiteX2" fmla="*/ 5926499 w 5926499"/>
              <a:gd name="connsiteY2" fmla="*/ 6172200 h 6172200"/>
              <a:gd name="connsiteX3" fmla="*/ 1240972 w 5926499"/>
              <a:gd name="connsiteY3" fmla="*/ 6172200 h 6172200"/>
              <a:gd name="connsiteX4" fmla="*/ 1240972 w 5926499"/>
              <a:gd name="connsiteY4" fmla="*/ 6015988 h 6172200"/>
              <a:gd name="connsiteX5" fmla="*/ 92399 w 5926499"/>
              <a:gd name="connsiteY5" fmla="*/ 6015988 h 6172200"/>
              <a:gd name="connsiteX6" fmla="*/ 92399 w 5926499"/>
              <a:gd name="connsiteY6" fmla="*/ 5938701 h 6172200"/>
              <a:gd name="connsiteX7" fmla="*/ 1240972 w 5926499"/>
              <a:gd name="connsiteY7" fmla="*/ 5938701 h 6172200"/>
              <a:gd name="connsiteX8" fmla="*/ 1240972 w 5926499"/>
              <a:gd name="connsiteY8" fmla="*/ 5859778 h 6172200"/>
              <a:gd name="connsiteX9" fmla="*/ 497028 w 5926499"/>
              <a:gd name="connsiteY9" fmla="*/ 5859778 h 6172200"/>
              <a:gd name="connsiteX10" fmla="*/ 497028 w 5926499"/>
              <a:gd name="connsiteY10" fmla="*/ 5668190 h 6172200"/>
              <a:gd name="connsiteX11" fmla="*/ 1240972 w 5926499"/>
              <a:gd name="connsiteY11" fmla="*/ 5668190 h 6172200"/>
              <a:gd name="connsiteX12" fmla="*/ 1240972 w 5926499"/>
              <a:gd name="connsiteY12" fmla="*/ 5589267 h 6172200"/>
              <a:gd name="connsiteX13" fmla="*/ 2775704 w 5926499"/>
              <a:gd name="connsiteY13" fmla="*/ 5589267 h 6172200"/>
              <a:gd name="connsiteX14" fmla="*/ 2775704 w 5926499"/>
              <a:gd name="connsiteY14" fmla="*/ 5511980 h 6172200"/>
              <a:gd name="connsiteX15" fmla="*/ 1240972 w 5926499"/>
              <a:gd name="connsiteY15" fmla="*/ 5511980 h 6172200"/>
              <a:gd name="connsiteX16" fmla="*/ 1240972 w 5926499"/>
              <a:gd name="connsiteY16" fmla="*/ 5222694 h 6172200"/>
              <a:gd name="connsiteX17" fmla="*/ 2993421 w 5926499"/>
              <a:gd name="connsiteY17" fmla="*/ 5222694 h 6172200"/>
              <a:gd name="connsiteX18" fmla="*/ 2993421 w 5926499"/>
              <a:gd name="connsiteY18" fmla="*/ 5031107 h 6172200"/>
              <a:gd name="connsiteX19" fmla="*/ 1240972 w 5926499"/>
              <a:gd name="connsiteY19" fmla="*/ 5031107 h 6172200"/>
              <a:gd name="connsiteX20" fmla="*/ 1240972 w 5926499"/>
              <a:gd name="connsiteY20" fmla="*/ 4922382 h 6172200"/>
              <a:gd name="connsiteX21" fmla="*/ 225578 w 5926499"/>
              <a:gd name="connsiteY21" fmla="*/ 4922382 h 6172200"/>
              <a:gd name="connsiteX22" fmla="*/ 225578 w 5926499"/>
              <a:gd name="connsiteY22" fmla="*/ 4845095 h 6172200"/>
              <a:gd name="connsiteX23" fmla="*/ 1240972 w 5926499"/>
              <a:gd name="connsiteY23" fmla="*/ 4845095 h 6172200"/>
              <a:gd name="connsiteX24" fmla="*/ 1240972 w 5926499"/>
              <a:gd name="connsiteY24" fmla="*/ 4721133 h 6172200"/>
              <a:gd name="connsiteX25" fmla="*/ 2181818 w 5926499"/>
              <a:gd name="connsiteY25" fmla="*/ 4721133 h 6172200"/>
              <a:gd name="connsiteX26" fmla="*/ 2181818 w 5926499"/>
              <a:gd name="connsiteY26" fmla="*/ 4655818 h 6172200"/>
              <a:gd name="connsiteX27" fmla="*/ 1240972 w 5926499"/>
              <a:gd name="connsiteY27" fmla="*/ 4655818 h 6172200"/>
              <a:gd name="connsiteX28" fmla="*/ 1240972 w 5926499"/>
              <a:gd name="connsiteY28" fmla="*/ 4516481 h 6172200"/>
              <a:gd name="connsiteX29" fmla="*/ 497028 w 5926499"/>
              <a:gd name="connsiteY29" fmla="*/ 4516481 h 6172200"/>
              <a:gd name="connsiteX30" fmla="*/ 497028 w 5926499"/>
              <a:gd name="connsiteY30" fmla="*/ 4439194 h 6172200"/>
              <a:gd name="connsiteX31" fmla="*/ 1240972 w 5926499"/>
              <a:gd name="connsiteY31" fmla="*/ 4439194 h 6172200"/>
              <a:gd name="connsiteX32" fmla="*/ 1240972 w 5926499"/>
              <a:gd name="connsiteY32" fmla="*/ 4321628 h 6172200"/>
              <a:gd name="connsiteX33" fmla="*/ 2347278 w 5926499"/>
              <a:gd name="connsiteY33" fmla="*/ 4321628 h 6172200"/>
              <a:gd name="connsiteX34" fmla="*/ 2347278 w 5926499"/>
              <a:gd name="connsiteY34" fmla="*/ 4130040 h 6172200"/>
              <a:gd name="connsiteX35" fmla="*/ 1240972 w 5926499"/>
              <a:gd name="connsiteY35" fmla="*/ 4130040 h 6172200"/>
              <a:gd name="connsiteX36" fmla="*/ 1240972 w 5926499"/>
              <a:gd name="connsiteY36" fmla="*/ 3828776 h 6172200"/>
              <a:gd name="connsiteX37" fmla="*/ 2347278 w 5926499"/>
              <a:gd name="connsiteY37" fmla="*/ 3828776 h 6172200"/>
              <a:gd name="connsiteX38" fmla="*/ 2347278 w 5926499"/>
              <a:gd name="connsiteY38" fmla="*/ 3751489 h 6172200"/>
              <a:gd name="connsiteX39" fmla="*/ 1240972 w 5926499"/>
              <a:gd name="connsiteY39" fmla="*/ 3751489 h 6172200"/>
              <a:gd name="connsiteX40" fmla="*/ 1240972 w 5926499"/>
              <a:gd name="connsiteY40" fmla="*/ 3567249 h 6172200"/>
              <a:gd name="connsiteX41" fmla="*/ 544605 w 5926499"/>
              <a:gd name="connsiteY41" fmla="*/ 3567249 h 6172200"/>
              <a:gd name="connsiteX42" fmla="*/ 544605 w 5926499"/>
              <a:gd name="connsiteY42" fmla="*/ 3279866 h 6172200"/>
              <a:gd name="connsiteX43" fmla="*/ 1240972 w 5926499"/>
              <a:gd name="connsiteY43" fmla="*/ 3279866 h 6172200"/>
              <a:gd name="connsiteX44" fmla="*/ 1240972 w 5926499"/>
              <a:gd name="connsiteY44" fmla="*/ 3141069 h 6172200"/>
              <a:gd name="connsiteX45" fmla="*/ 0 w 5926499"/>
              <a:gd name="connsiteY45" fmla="*/ 3141069 h 6172200"/>
              <a:gd name="connsiteX46" fmla="*/ 0 w 5926499"/>
              <a:gd name="connsiteY46" fmla="*/ 3063782 h 6172200"/>
              <a:gd name="connsiteX47" fmla="*/ 1240972 w 5926499"/>
              <a:gd name="connsiteY47" fmla="*/ 3063782 h 6172200"/>
              <a:gd name="connsiteX48" fmla="*/ 1240972 w 5926499"/>
              <a:gd name="connsiteY48" fmla="*/ 2942953 h 6172200"/>
              <a:gd name="connsiteX49" fmla="*/ 343464 w 5926499"/>
              <a:gd name="connsiteY49" fmla="*/ 2942953 h 6172200"/>
              <a:gd name="connsiteX50" fmla="*/ 343464 w 5926499"/>
              <a:gd name="connsiteY50" fmla="*/ 2865666 h 6172200"/>
              <a:gd name="connsiteX51" fmla="*/ 1240972 w 5926499"/>
              <a:gd name="connsiteY51" fmla="*/ 2865666 h 6172200"/>
              <a:gd name="connsiteX52" fmla="*/ 1240972 w 5926499"/>
              <a:gd name="connsiteY52" fmla="*/ 2770414 h 6172200"/>
              <a:gd name="connsiteX53" fmla="*/ 2020709 w 5926499"/>
              <a:gd name="connsiteY53" fmla="*/ 2770414 h 6172200"/>
              <a:gd name="connsiteX54" fmla="*/ 2020709 w 5926499"/>
              <a:gd name="connsiteY54" fmla="*/ 2705099 h 6172200"/>
              <a:gd name="connsiteX55" fmla="*/ 1240972 w 5926499"/>
              <a:gd name="connsiteY55" fmla="*/ 2705099 h 6172200"/>
              <a:gd name="connsiteX56" fmla="*/ 1240972 w 5926499"/>
              <a:gd name="connsiteY56" fmla="*/ 2453364 h 6172200"/>
              <a:gd name="connsiteX57" fmla="*/ 2113162 w 5926499"/>
              <a:gd name="connsiteY57" fmla="*/ 2453364 h 6172200"/>
              <a:gd name="connsiteX58" fmla="*/ 2113162 w 5926499"/>
              <a:gd name="connsiteY58" fmla="*/ 2261777 h 6172200"/>
              <a:gd name="connsiteX59" fmla="*/ 1240972 w 5926499"/>
              <a:gd name="connsiteY59" fmla="*/ 2261777 h 6172200"/>
              <a:gd name="connsiteX60" fmla="*/ 1240972 w 5926499"/>
              <a:gd name="connsiteY60" fmla="*/ 2065018 h 6172200"/>
              <a:gd name="connsiteX61" fmla="*/ 544605 w 5926499"/>
              <a:gd name="connsiteY61" fmla="*/ 2065018 h 6172200"/>
              <a:gd name="connsiteX62" fmla="*/ 544605 w 5926499"/>
              <a:gd name="connsiteY62" fmla="*/ 1999703 h 6172200"/>
              <a:gd name="connsiteX63" fmla="*/ 1240972 w 5926499"/>
              <a:gd name="connsiteY63" fmla="*/ 1999703 h 6172200"/>
              <a:gd name="connsiteX64" fmla="*/ 1240972 w 5926499"/>
              <a:gd name="connsiteY64" fmla="*/ 1794507 h 6172200"/>
              <a:gd name="connsiteX65" fmla="*/ 2587402 w 5926499"/>
              <a:gd name="connsiteY65" fmla="*/ 1794507 h 6172200"/>
              <a:gd name="connsiteX66" fmla="*/ 2587402 w 5926499"/>
              <a:gd name="connsiteY66" fmla="*/ 1717220 h 6172200"/>
              <a:gd name="connsiteX67" fmla="*/ 1240972 w 5926499"/>
              <a:gd name="connsiteY67" fmla="*/ 1717220 h 6172200"/>
              <a:gd name="connsiteX68" fmla="*/ 1240972 w 5926499"/>
              <a:gd name="connsiteY68" fmla="*/ 1582782 h 6172200"/>
              <a:gd name="connsiteX69" fmla="*/ 191589 w 5926499"/>
              <a:gd name="connsiteY69" fmla="*/ 1582782 h 6172200"/>
              <a:gd name="connsiteX70" fmla="*/ 191589 w 5926499"/>
              <a:gd name="connsiteY70" fmla="*/ 1391193 h 6172200"/>
              <a:gd name="connsiteX71" fmla="*/ 1240972 w 5926499"/>
              <a:gd name="connsiteY71" fmla="*/ 1391193 h 6172200"/>
              <a:gd name="connsiteX72" fmla="*/ 1240972 w 5926499"/>
              <a:gd name="connsiteY72" fmla="*/ 1256756 h 6172200"/>
              <a:gd name="connsiteX73" fmla="*/ 2981203 w 5926499"/>
              <a:gd name="connsiteY73" fmla="*/ 1256756 h 6172200"/>
              <a:gd name="connsiteX74" fmla="*/ 2981203 w 5926499"/>
              <a:gd name="connsiteY74" fmla="*/ 1179469 h 6172200"/>
              <a:gd name="connsiteX75" fmla="*/ 1240972 w 5926499"/>
              <a:gd name="connsiteY75" fmla="*/ 1179469 h 6172200"/>
              <a:gd name="connsiteX76" fmla="*/ 1240972 w 5926499"/>
              <a:gd name="connsiteY76" fmla="*/ 1024346 h 6172200"/>
              <a:gd name="connsiteX77" fmla="*/ 2051188 w 5926499"/>
              <a:gd name="connsiteY77" fmla="*/ 1024346 h 6172200"/>
              <a:gd name="connsiteX78" fmla="*/ 2051188 w 5926499"/>
              <a:gd name="connsiteY78" fmla="*/ 828402 h 6172200"/>
              <a:gd name="connsiteX79" fmla="*/ 1240972 w 5926499"/>
              <a:gd name="connsiteY79" fmla="*/ 828402 h 6172200"/>
              <a:gd name="connsiteX80" fmla="*/ 1240972 w 5926499"/>
              <a:gd name="connsiteY80" fmla="*/ 695597 h 6172200"/>
              <a:gd name="connsiteX81" fmla="*/ 579440 w 5926499"/>
              <a:gd name="connsiteY81" fmla="*/ 695597 h 6172200"/>
              <a:gd name="connsiteX82" fmla="*/ 579440 w 5926499"/>
              <a:gd name="connsiteY82" fmla="*/ 504009 h 6172200"/>
              <a:gd name="connsiteX83" fmla="*/ 1240972 w 5926499"/>
              <a:gd name="connsiteY83" fmla="*/ 504009 h 6172200"/>
              <a:gd name="connsiteX84" fmla="*/ 1240972 w 5926499"/>
              <a:gd name="connsiteY84" fmla="*/ 447943 h 6172200"/>
              <a:gd name="connsiteX85" fmla="*/ 977276 w 5926499"/>
              <a:gd name="connsiteY85" fmla="*/ 447943 h 6172200"/>
              <a:gd name="connsiteX86" fmla="*/ 977276 w 5926499"/>
              <a:gd name="connsiteY86" fmla="*/ 370656 h 6172200"/>
              <a:gd name="connsiteX87" fmla="*/ 1240972 w 5926499"/>
              <a:gd name="connsiteY87" fmla="*/ 370656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926499" h="6172200">
                <a:moveTo>
                  <a:pt x="1240972" y="0"/>
                </a:moveTo>
                <a:lnTo>
                  <a:pt x="5926499" y="0"/>
                </a:lnTo>
                <a:lnTo>
                  <a:pt x="5926499" y="6172200"/>
                </a:lnTo>
                <a:lnTo>
                  <a:pt x="1240972" y="6172200"/>
                </a:lnTo>
                <a:lnTo>
                  <a:pt x="1240972" y="6015988"/>
                </a:lnTo>
                <a:lnTo>
                  <a:pt x="92399" y="6015988"/>
                </a:lnTo>
                <a:lnTo>
                  <a:pt x="92399" y="5938701"/>
                </a:lnTo>
                <a:lnTo>
                  <a:pt x="1240972" y="5938701"/>
                </a:lnTo>
                <a:lnTo>
                  <a:pt x="1240972" y="5859778"/>
                </a:lnTo>
                <a:lnTo>
                  <a:pt x="497028" y="5859778"/>
                </a:lnTo>
                <a:lnTo>
                  <a:pt x="497028" y="5668190"/>
                </a:lnTo>
                <a:lnTo>
                  <a:pt x="1240972" y="5668190"/>
                </a:lnTo>
                <a:lnTo>
                  <a:pt x="1240972" y="5589267"/>
                </a:lnTo>
                <a:lnTo>
                  <a:pt x="2775704" y="5589267"/>
                </a:lnTo>
                <a:lnTo>
                  <a:pt x="2775704" y="5511980"/>
                </a:lnTo>
                <a:lnTo>
                  <a:pt x="1240972" y="5511980"/>
                </a:lnTo>
                <a:lnTo>
                  <a:pt x="1240972" y="5222694"/>
                </a:lnTo>
                <a:lnTo>
                  <a:pt x="2993421" y="5222694"/>
                </a:lnTo>
                <a:lnTo>
                  <a:pt x="2993421" y="5031107"/>
                </a:lnTo>
                <a:lnTo>
                  <a:pt x="1240972" y="5031107"/>
                </a:lnTo>
                <a:lnTo>
                  <a:pt x="1240972" y="4922382"/>
                </a:lnTo>
                <a:lnTo>
                  <a:pt x="225578" y="4922382"/>
                </a:lnTo>
                <a:lnTo>
                  <a:pt x="225578" y="4845095"/>
                </a:lnTo>
                <a:lnTo>
                  <a:pt x="1240972" y="4845095"/>
                </a:lnTo>
                <a:lnTo>
                  <a:pt x="1240972" y="4721133"/>
                </a:lnTo>
                <a:lnTo>
                  <a:pt x="2181818" y="4721133"/>
                </a:lnTo>
                <a:lnTo>
                  <a:pt x="2181818" y="4655818"/>
                </a:lnTo>
                <a:lnTo>
                  <a:pt x="1240972" y="4655818"/>
                </a:lnTo>
                <a:lnTo>
                  <a:pt x="1240972" y="4516481"/>
                </a:lnTo>
                <a:lnTo>
                  <a:pt x="497028" y="4516481"/>
                </a:lnTo>
                <a:lnTo>
                  <a:pt x="497028" y="4439194"/>
                </a:lnTo>
                <a:lnTo>
                  <a:pt x="1240972" y="4439194"/>
                </a:lnTo>
                <a:lnTo>
                  <a:pt x="1240972" y="4321628"/>
                </a:lnTo>
                <a:lnTo>
                  <a:pt x="2347278" y="4321628"/>
                </a:lnTo>
                <a:lnTo>
                  <a:pt x="2347278" y="4130040"/>
                </a:lnTo>
                <a:lnTo>
                  <a:pt x="1240972" y="4130040"/>
                </a:lnTo>
                <a:lnTo>
                  <a:pt x="1240972" y="3828776"/>
                </a:lnTo>
                <a:lnTo>
                  <a:pt x="2347278" y="3828776"/>
                </a:lnTo>
                <a:lnTo>
                  <a:pt x="2347278" y="3751489"/>
                </a:lnTo>
                <a:lnTo>
                  <a:pt x="1240972" y="3751489"/>
                </a:lnTo>
                <a:lnTo>
                  <a:pt x="1240972" y="3567249"/>
                </a:lnTo>
                <a:lnTo>
                  <a:pt x="544605" y="3567249"/>
                </a:lnTo>
                <a:lnTo>
                  <a:pt x="544605" y="3279866"/>
                </a:lnTo>
                <a:lnTo>
                  <a:pt x="1240972" y="3279866"/>
                </a:lnTo>
                <a:lnTo>
                  <a:pt x="1240972" y="3141069"/>
                </a:lnTo>
                <a:lnTo>
                  <a:pt x="0" y="3141069"/>
                </a:lnTo>
                <a:lnTo>
                  <a:pt x="0" y="3063782"/>
                </a:lnTo>
                <a:lnTo>
                  <a:pt x="1240972" y="3063782"/>
                </a:lnTo>
                <a:lnTo>
                  <a:pt x="1240972" y="2942953"/>
                </a:lnTo>
                <a:lnTo>
                  <a:pt x="343464" y="2942953"/>
                </a:lnTo>
                <a:lnTo>
                  <a:pt x="343464" y="2865666"/>
                </a:lnTo>
                <a:lnTo>
                  <a:pt x="1240972" y="2865666"/>
                </a:lnTo>
                <a:lnTo>
                  <a:pt x="1240972" y="2770414"/>
                </a:lnTo>
                <a:lnTo>
                  <a:pt x="2020709" y="2770414"/>
                </a:lnTo>
                <a:lnTo>
                  <a:pt x="2020709" y="2705099"/>
                </a:lnTo>
                <a:lnTo>
                  <a:pt x="1240972" y="2705099"/>
                </a:lnTo>
                <a:lnTo>
                  <a:pt x="1240972" y="2453364"/>
                </a:lnTo>
                <a:lnTo>
                  <a:pt x="2113162" y="2453364"/>
                </a:lnTo>
                <a:lnTo>
                  <a:pt x="2113162" y="2261777"/>
                </a:lnTo>
                <a:lnTo>
                  <a:pt x="1240972" y="2261777"/>
                </a:lnTo>
                <a:lnTo>
                  <a:pt x="1240972" y="2065018"/>
                </a:lnTo>
                <a:lnTo>
                  <a:pt x="544605" y="2065018"/>
                </a:lnTo>
                <a:lnTo>
                  <a:pt x="544605" y="1999703"/>
                </a:lnTo>
                <a:lnTo>
                  <a:pt x="1240972" y="1999703"/>
                </a:lnTo>
                <a:lnTo>
                  <a:pt x="1240972" y="1794507"/>
                </a:lnTo>
                <a:lnTo>
                  <a:pt x="2587402" y="1794507"/>
                </a:lnTo>
                <a:lnTo>
                  <a:pt x="2587402" y="1717220"/>
                </a:lnTo>
                <a:lnTo>
                  <a:pt x="1240972" y="1717220"/>
                </a:lnTo>
                <a:lnTo>
                  <a:pt x="1240972" y="1582782"/>
                </a:lnTo>
                <a:lnTo>
                  <a:pt x="191589" y="1582782"/>
                </a:lnTo>
                <a:lnTo>
                  <a:pt x="191589" y="1391193"/>
                </a:lnTo>
                <a:lnTo>
                  <a:pt x="1240972" y="1391193"/>
                </a:lnTo>
                <a:lnTo>
                  <a:pt x="1240972" y="1256756"/>
                </a:lnTo>
                <a:lnTo>
                  <a:pt x="2981203" y="1256756"/>
                </a:lnTo>
                <a:lnTo>
                  <a:pt x="2981203" y="1179469"/>
                </a:lnTo>
                <a:lnTo>
                  <a:pt x="1240972" y="1179469"/>
                </a:lnTo>
                <a:lnTo>
                  <a:pt x="1240972" y="1024346"/>
                </a:lnTo>
                <a:lnTo>
                  <a:pt x="2051188" y="1024346"/>
                </a:lnTo>
                <a:lnTo>
                  <a:pt x="2051188" y="828402"/>
                </a:lnTo>
                <a:lnTo>
                  <a:pt x="1240972" y="828402"/>
                </a:lnTo>
                <a:lnTo>
                  <a:pt x="1240972" y="695597"/>
                </a:lnTo>
                <a:lnTo>
                  <a:pt x="579440" y="695597"/>
                </a:lnTo>
                <a:lnTo>
                  <a:pt x="579440" y="504009"/>
                </a:lnTo>
                <a:lnTo>
                  <a:pt x="1240972" y="504009"/>
                </a:lnTo>
                <a:lnTo>
                  <a:pt x="1240972" y="447943"/>
                </a:lnTo>
                <a:lnTo>
                  <a:pt x="977276" y="447943"/>
                </a:lnTo>
                <a:lnTo>
                  <a:pt x="977276" y="370656"/>
                </a:lnTo>
                <a:lnTo>
                  <a:pt x="1240972" y="370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 userDrawn="1"/>
        </p:nvSpPr>
        <p:spPr>
          <a:xfrm>
            <a:off x="2" y="0"/>
            <a:ext cx="6980222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 hasCustomPrompt="1"/>
          </p:nvPr>
        </p:nvSpPr>
        <p:spPr>
          <a:xfrm>
            <a:off x="438914" y="446342"/>
            <a:ext cx="6785752" cy="596531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/>
              <a:t>Your Picture Here and Sent to Back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863125"/>
            <a:ext cx="7036904" cy="513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6096000" y="2959216"/>
            <a:ext cx="6096000" cy="27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238056" y="412403"/>
            <a:ext cx="4125224" cy="6033194"/>
          </a:xfrm>
          <a:custGeom>
            <a:avLst/>
            <a:gdLst/>
            <a:ahLst/>
            <a:cxnLst/>
            <a:rect l="l" t="t" r="r" b="b"/>
            <a:pathLst>
              <a:path w="105705" h="154595">
                <a:moveTo>
                  <a:pt x="60945" y="0"/>
                </a:moveTo>
                <a:cubicBezTo>
                  <a:pt x="73149" y="0"/>
                  <a:pt x="83325" y="3572"/>
                  <a:pt x="91474" y="10716"/>
                </a:cubicBezTo>
                <a:cubicBezTo>
                  <a:pt x="99622" y="17859"/>
                  <a:pt x="103696" y="26752"/>
                  <a:pt x="103696" y="37393"/>
                </a:cubicBezTo>
                <a:cubicBezTo>
                  <a:pt x="103696" y="45058"/>
                  <a:pt x="101762" y="53652"/>
                  <a:pt x="97892" y="63177"/>
                </a:cubicBezTo>
                <a:lnTo>
                  <a:pt x="71549" y="127918"/>
                </a:lnTo>
                <a:lnTo>
                  <a:pt x="90302" y="127918"/>
                </a:lnTo>
                <a:cubicBezTo>
                  <a:pt x="100571" y="127918"/>
                  <a:pt x="105705" y="131490"/>
                  <a:pt x="105705" y="138633"/>
                </a:cubicBezTo>
                <a:cubicBezTo>
                  <a:pt x="105705" y="143693"/>
                  <a:pt x="103901" y="147619"/>
                  <a:pt x="100292" y="150409"/>
                </a:cubicBezTo>
                <a:cubicBezTo>
                  <a:pt x="96683" y="153200"/>
                  <a:pt x="91604" y="154595"/>
                  <a:pt x="85056" y="154595"/>
                </a:cubicBezTo>
                <a:lnTo>
                  <a:pt x="64741" y="154595"/>
                </a:lnTo>
                <a:cubicBezTo>
                  <a:pt x="56555" y="154595"/>
                  <a:pt x="50341" y="153014"/>
                  <a:pt x="46100" y="149851"/>
                </a:cubicBezTo>
                <a:cubicBezTo>
                  <a:pt x="41858" y="146689"/>
                  <a:pt x="39737" y="142094"/>
                  <a:pt x="39737" y="136066"/>
                </a:cubicBezTo>
                <a:cubicBezTo>
                  <a:pt x="39737" y="131825"/>
                  <a:pt x="41263" y="125909"/>
                  <a:pt x="44314" y="118319"/>
                </a:cubicBezTo>
                <a:lnTo>
                  <a:pt x="66750" y="63177"/>
                </a:lnTo>
                <a:cubicBezTo>
                  <a:pt x="71289" y="52016"/>
                  <a:pt x="73559" y="44351"/>
                  <a:pt x="73559" y="40184"/>
                </a:cubicBezTo>
                <a:cubicBezTo>
                  <a:pt x="73559" y="36835"/>
                  <a:pt x="72033" y="33840"/>
                  <a:pt x="68982" y="31198"/>
                </a:cubicBezTo>
                <a:cubicBezTo>
                  <a:pt x="65931" y="28556"/>
                  <a:pt x="62434" y="27236"/>
                  <a:pt x="58490" y="27236"/>
                </a:cubicBezTo>
                <a:cubicBezTo>
                  <a:pt x="51048" y="27236"/>
                  <a:pt x="44314" y="30454"/>
                  <a:pt x="38286" y="36891"/>
                </a:cubicBezTo>
                <a:cubicBezTo>
                  <a:pt x="32259" y="43328"/>
                  <a:pt x="29245" y="50527"/>
                  <a:pt x="29245" y="58489"/>
                </a:cubicBezTo>
                <a:cubicBezTo>
                  <a:pt x="29245" y="63103"/>
                  <a:pt x="30268" y="66675"/>
                  <a:pt x="32315" y="69205"/>
                </a:cubicBezTo>
                <a:cubicBezTo>
                  <a:pt x="34361" y="71735"/>
                  <a:pt x="38100" y="74079"/>
                  <a:pt x="43533" y="76237"/>
                </a:cubicBezTo>
                <a:cubicBezTo>
                  <a:pt x="48369" y="78172"/>
                  <a:pt x="50788" y="81483"/>
                  <a:pt x="50788" y="86172"/>
                </a:cubicBezTo>
                <a:cubicBezTo>
                  <a:pt x="50788" y="90487"/>
                  <a:pt x="49169" y="94041"/>
                  <a:pt x="45932" y="96831"/>
                </a:cubicBezTo>
                <a:cubicBezTo>
                  <a:pt x="42695" y="99622"/>
                  <a:pt x="38658" y="101017"/>
                  <a:pt x="33821" y="101017"/>
                </a:cubicBezTo>
                <a:cubicBezTo>
                  <a:pt x="24520" y="101017"/>
                  <a:pt x="16557" y="97054"/>
                  <a:pt x="9935" y="89129"/>
                </a:cubicBezTo>
                <a:cubicBezTo>
                  <a:pt x="3312" y="81204"/>
                  <a:pt x="0" y="71698"/>
                  <a:pt x="0" y="60610"/>
                </a:cubicBezTo>
                <a:cubicBezTo>
                  <a:pt x="0" y="44462"/>
                  <a:pt x="6102" y="30324"/>
                  <a:pt x="18306" y="18194"/>
                </a:cubicBezTo>
                <a:cubicBezTo>
                  <a:pt x="30510" y="6065"/>
                  <a:pt x="44723" y="0"/>
                  <a:pt x="6094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533123"/>
            <a:ext cx="12192000" cy="23248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5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5391415" y="3813043"/>
            <a:ext cx="1440160" cy="144016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409" y="4013590"/>
            <a:ext cx="468171" cy="103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46FDEA9-29B0-4000-9A8A-EA5137E778F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accent1">
                  <a:lumMod val="5000"/>
                  <a:lumOff val="95000"/>
                  <a:alpha val="0"/>
                </a:schemeClr>
              </a:gs>
              <a:gs pos="66000">
                <a:schemeClr val="accent1">
                  <a:alpha val="58000"/>
                </a:schemeClr>
              </a:gs>
              <a:gs pos="80000">
                <a:schemeClr val="accent1"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2192000" cy="79260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/>
          <p:cNvSpPr/>
          <p:nvPr userDrawn="1"/>
        </p:nvSpPr>
        <p:spPr>
          <a:xfrm>
            <a:off x="0" y="161317"/>
            <a:ext cx="10527957" cy="1026038"/>
          </a:xfrm>
          <a:custGeom>
            <a:avLst/>
            <a:gdLst>
              <a:gd name="connsiteX0" fmla="*/ 0 w 11191164"/>
              <a:gd name="connsiteY0" fmla="*/ 0 h 1026038"/>
              <a:gd name="connsiteX1" fmla="*/ 10678145 w 11191164"/>
              <a:gd name="connsiteY1" fmla="*/ 0 h 1026038"/>
              <a:gd name="connsiteX2" fmla="*/ 11191164 w 11191164"/>
              <a:gd name="connsiteY2" fmla="*/ 513019 h 1026038"/>
              <a:gd name="connsiteX3" fmla="*/ 10678145 w 11191164"/>
              <a:gd name="connsiteY3" fmla="*/ 1026038 h 1026038"/>
              <a:gd name="connsiteX4" fmla="*/ 0 w 11191164"/>
              <a:gd name="connsiteY4" fmla="*/ 1026038 h 10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91164" h="1026038">
                <a:moveTo>
                  <a:pt x="0" y="0"/>
                </a:moveTo>
                <a:lnTo>
                  <a:pt x="10678145" y="0"/>
                </a:lnTo>
                <a:cubicBezTo>
                  <a:pt x="10961478" y="0"/>
                  <a:pt x="11191164" y="229686"/>
                  <a:pt x="11191164" y="513019"/>
                </a:cubicBezTo>
                <a:cubicBezTo>
                  <a:pt x="11191164" y="796352"/>
                  <a:pt x="10961478" y="1026038"/>
                  <a:pt x="10678145" y="1026038"/>
                </a:cubicBezTo>
                <a:lnTo>
                  <a:pt x="0" y="102603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20734" y="339509"/>
            <a:ext cx="719626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  <p:sp>
        <p:nvSpPr>
          <p:cNvPr id="4" name="Freeform: Shape 3"/>
          <p:cNvSpPr/>
          <p:nvPr userDrawn="1"/>
        </p:nvSpPr>
        <p:spPr>
          <a:xfrm>
            <a:off x="0" y="161317"/>
            <a:ext cx="1668083" cy="1026038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Sent to Back</a:t>
            </a:r>
            <a:endParaRPr lang="ko-KR" altLang="en-US"/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42" hasCustomPrompt="1"/>
          </p:nvPr>
        </p:nvSpPr>
        <p:spPr>
          <a:xfrm>
            <a:off x="1032695" y="1988366"/>
            <a:ext cx="2444297" cy="2444297"/>
          </a:xfrm>
          <a:prstGeom prst="ellipse">
            <a:avLst/>
          </a:prstGeom>
          <a:solidFill>
            <a:schemeClr val="bg1">
              <a:lumMod val="95000"/>
            </a:schemeClr>
          </a:solidFill>
          <a:ln w="15875">
            <a:noFill/>
          </a:ln>
          <a:effectLst>
            <a:innerShdw blurRad="114300">
              <a:schemeClr val="bg1"/>
            </a:innerShdw>
          </a:effectLst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Bring to Front</a:t>
            </a:r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2605" y="271850"/>
            <a:ext cx="2051221" cy="8031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342605" y="271850"/>
            <a:ext cx="2051221" cy="8031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9" name="Footer Placeholder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Slide Number Placeholder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42605" y="271850"/>
            <a:ext cx="2051221" cy="8031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2839253" cy="85460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985" y="-136736"/>
            <a:ext cx="85725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8608" y="4135351"/>
            <a:ext cx="6499274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Skin Cancer Classification </a:t>
            </a:r>
          </a:p>
          <a:p>
            <a:pPr algn="ctr"/>
            <a:r>
              <a:rPr lang="en-US" altLang="ko-KR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Deep Learning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2865" y="136736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5027494" y="812410"/>
            <a:ext cx="296543" cy="296543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179894" y="1108953"/>
            <a:ext cx="303517" cy="3035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17984" y="1117210"/>
            <a:ext cx="239351" cy="239351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89339" y="6334780"/>
            <a:ext cx="39946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HAM10000 Dataset</a:t>
            </a:r>
          </a:p>
        </p:txBody>
      </p:sp>
      <p:pic>
        <p:nvPicPr>
          <p:cNvPr id="4" name="Picture 3" descr="Chart, histogram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00" y="593557"/>
            <a:ext cx="11877948" cy="5258603"/>
          </a:xfrm>
          <a:prstGeom prst="rect">
            <a:avLst/>
          </a:prstGeom>
        </p:spPr>
      </p:pic>
      <p:pic>
        <p:nvPicPr>
          <p:cNvPr id="10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984132" y="5726327"/>
            <a:ext cx="287294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40083" y="467048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13837" y="5974415"/>
            <a:ext cx="439406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Consolas" panose="020B0609020204030204" pitchFamily="49" charset="0"/>
              </a:rPr>
              <a:t>The HAM10000 Dataset</a:t>
            </a:r>
          </a:p>
        </p:txBody>
      </p:sp>
      <p:pic>
        <p:nvPicPr>
          <p:cNvPr id="9" name="Picture 8" descr="Chart, histogram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0" y="284561"/>
            <a:ext cx="11332060" cy="6573439"/>
          </a:xfrm>
          <a:prstGeom prst="rect">
            <a:avLst/>
          </a:prstGeom>
        </p:spPr>
      </p:pic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40083" y="467048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313837" y="5974415"/>
            <a:ext cx="439406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Consolas" panose="020B0609020204030204" pitchFamily="49" charset="0"/>
              </a:rPr>
              <a:t>The HAM10000 Dataset</a:t>
            </a:r>
          </a:p>
        </p:txBody>
      </p:sp>
      <p:pic>
        <p:nvPicPr>
          <p:cNvPr id="4" name="Picture 3" descr="Chart, histogram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5105"/>
            <a:ext cx="12192000" cy="43793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25880" y="498865"/>
            <a:ext cx="798956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Oversampling using </a:t>
            </a:r>
            <a:r>
              <a:rPr lang="en-US" altLang="ko-KR" sz="3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DataAugmentatin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57832" y="1641175"/>
            <a:ext cx="439406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Consolas" panose="020B0609020204030204" pitchFamily="49" charset="0"/>
              </a:rPr>
              <a:t>The HAM10000 Dataset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background pattern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73577"/>
            <a:ext cx="10068928" cy="46029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9385"/>
            <a:ext cx="6207760" cy="1325880"/>
          </a:xfrm>
        </p:spPr>
        <p:txBody>
          <a:bodyPr/>
          <a:lstStyle/>
          <a:p>
            <a:r>
              <a:rPr lang="en-US" dirty="0"/>
              <a:t>Data Preprocessing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35940"/>
          </a:xfrm>
        </p:spPr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852170" y="2528570"/>
            <a:ext cx="457581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rotation_range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width shift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height shift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zoom in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horizontal flip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vertical flip. 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/>
              <a:t>filling by the nearest.</a:t>
            </a:r>
          </a:p>
        </p:txBody>
      </p:sp>
      <p:pic>
        <p:nvPicPr>
          <p:cNvPr id="6" name="Content Placeholder 5" descr="2-Figure1-1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1056"/>
          <a:stretch>
            <a:fillRect/>
          </a:stretch>
        </p:blipFill>
        <p:spPr>
          <a:xfrm>
            <a:off x="5427980" y="2701925"/>
            <a:ext cx="6166485" cy="165925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87070" y="4981575"/>
            <a:ext cx="37496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Adding droupout rate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908" y="-1311616"/>
            <a:ext cx="13209702" cy="8546092"/>
          </a:xfrm>
          <a:prstGeom prst="rect">
            <a:avLst/>
          </a:prstGeom>
        </p:spPr>
      </p:pic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ntent Placeholder 1" descr="cover_transfer_learning_1600px_web"/>
          <p:cNvPicPr>
            <a:picLocks noGrp="1" noChangeAspect="1"/>
          </p:cNvPicPr>
          <p:nvPr>
            <p:ph idx="1"/>
          </p:nvPr>
        </p:nvPicPr>
        <p:blipFill>
          <a:blip r:embed="rId4"/>
          <a:srcRect t="19052"/>
          <a:stretch>
            <a:fillRect/>
          </a:stretch>
        </p:blipFill>
        <p:spPr>
          <a:xfrm>
            <a:off x="1037590" y="1962150"/>
            <a:ext cx="9051925" cy="366395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3648710" y="409575"/>
            <a:ext cx="36213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Different Models Results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2546985" y="2428875"/>
          <a:ext cx="5377815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2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2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2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Training Acc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Testing Acc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AlexNet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92.05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88.81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ResNet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92.78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85.20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VGG-16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88.83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86.09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DenseNet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91.36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85.25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/>
                        <a:t>MobileNet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92.93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82.62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 Box 7"/>
          <p:cNvSpPr txBox="1"/>
          <p:nvPr/>
        </p:nvSpPr>
        <p:spPr>
          <a:xfrm>
            <a:off x="838200" y="1496060"/>
            <a:ext cx="45930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Testing Accuracy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Different Models Results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6323330" y="2385695"/>
          <a:ext cx="5377180" cy="2556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8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Total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AlexNet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24 </a:t>
                      </a:r>
                      <a:r>
                        <a:rPr lang="en-US" sz="1800">
                          <a:sym typeface="+mn-ea"/>
                        </a:rPr>
                        <a:t>+/- 1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ResNet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23 </a:t>
                      </a:r>
                      <a:r>
                        <a:rPr lang="en-US" sz="1800">
                          <a:sym typeface="+mn-ea"/>
                        </a:rPr>
                        <a:t>+/- 1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VGG-16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24 </a:t>
                      </a:r>
                      <a:r>
                        <a:rPr lang="en-US" sz="1800">
                          <a:sym typeface="+mn-ea"/>
                        </a:rPr>
                        <a:t>+/- 1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DesNet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28 </a:t>
                      </a:r>
                      <a:r>
                        <a:rPr lang="en-US" sz="1800">
                          <a:sym typeface="+mn-ea"/>
                        </a:rPr>
                        <a:t>+/- 1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MobileNet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19  +/- 1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625475" y="1691005"/>
            <a:ext cx="7077075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>
                <a:latin typeface="Times New Roman" panose="02020603050405020304" pitchFamily="18" charset="0"/>
                <a:cs typeface="Times New Roman" panose="02020603050405020304" pitchFamily="18" charset="0"/>
              </a:rPr>
              <a:t>The total time was consumed by each model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550545" y="3035300"/>
            <a:ext cx="45707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 time using Kaggle = 42 +/- 5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 time using local machine = 81 +/- 3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 time using ITI GPU = 31+/- 5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770" y="113665"/>
            <a:ext cx="3388995" cy="101028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305560"/>
            <a:ext cx="6682740" cy="57721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Simple CNN (Convolutional Neural Network)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191770" y="2413635"/>
            <a:ext cx="4919980" cy="3815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have,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Dk = 5x5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kernal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= 3 channel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32 filters.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size  = 12x12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movements = 8x8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Dg = 8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parameters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willl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5x5x3x8x8x32 =  75 x 64 x 32 = 153.6k</a:t>
            </a:r>
          </a:p>
        </p:txBody>
      </p:sp>
      <p:pic>
        <p:nvPicPr>
          <p:cNvPr id="6" name="Picture 5" descr="2"/>
          <p:cNvPicPr>
            <a:picLocks noChangeAspect="1"/>
          </p:cNvPicPr>
          <p:nvPr/>
        </p:nvPicPr>
        <p:blipFill>
          <a:blip r:embed="rId3"/>
          <a:srcRect l="1972" t="-938" r="6807" b="19538"/>
          <a:stretch>
            <a:fillRect/>
          </a:stretch>
        </p:blipFill>
        <p:spPr>
          <a:xfrm>
            <a:off x="5111750" y="3034030"/>
            <a:ext cx="7080250" cy="36385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1101705" cy="114300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850" y="1706880"/>
            <a:ext cx="7761605" cy="959485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Depthwise Convolution: Filtering Stage</a:t>
            </a:r>
          </a:p>
        </p:txBody>
      </p:sp>
      <p:pic>
        <p:nvPicPr>
          <p:cNvPr id="4" name="Content Placeholder 3" descr="3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r="11887" b="45599"/>
          <a:stretch>
            <a:fillRect/>
          </a:stretch>
        </p:blipFill>
        <p:spPr>
          <a:xfrm>
            <a:off x="0" y="2323465"/>
            <a:ext cx="11640820" cy="294132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85165" y="5013325"/>
            <a:ext cx="4699635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DW # of parameters = 3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x 25 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x 64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63308" y="512615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7480" y="0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B42D436-17F2-452E-BCE8-B454A5F0B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5098"/>
            <a:ext cx="12192000" cy="507409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</a:p>
        </p:txBody>
      </p:sp>
      <p:pic>
        <p:nvPicPr>
          <p:cNvPr id="5" name="Content Placeholder 4" descr="4"/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45502" t="63133" r="17700" b="-434"/>
          <a:stretch>
            <a:fillRect/>
          </a:stretch>
        </p:blipFill>
        <p:spPr>
          <a:xfrm>
            <a:off x="5344160" y="2173605"/>
            <a:ext cx="6776720" cy="3302000"/>
          </a:xfrm>
          <a:prstGeom prst="rect">
            <a:avLst/>
          </a:prstGeom>
        </p:spPr>
      </p:pic>
      <p:pic>
        <p:nvPicPr>
          <p:cNvPr id="6" name="Content Placeholder 5" descr="4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42304" r="53824" b="24500"/>
          <a:stretch>
            <a:fillRect/>
          </a:stretch>
        </p:blipFill>
        <p:spPr>
          <a:xfrm>
            <a:off x="380365" y="2900680"/>
            <a:ext cx="4578985" cy="160401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838200" y="1557020"/>
            <a:ext cx="7282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Pointwise Convolution: Combining stage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80365" y="4714240"/>
            <a:ext cx="4732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of parameters = 1 x 1 x 3 x 64 x 32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775"/>
            <a:ext cx="3635375" cy="132588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8950" y="1269365"/>
            <a:ext cx="5123815" cy="94488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4" name="Content Placeholder 3" descr="1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53267" t="28722" r="22288" b="6766"/>
          <a:stretch>
            <a:fillRect/>
          </a:stretch>
        </p:blipFill>
        <p:spPr>
          <a:xfrm>
            <a:off x="7463155" y="1064895"/>
            <a:ext cx="4352925" cy="54857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55575" y="2471420"/>
            <a:ext cx="73075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Parameters = DW parameters+ PW parameters</a:t>
            </a:r>
          </a:p>
          <a:p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807085" y="3364230"/>
            <a:ext cx="50641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x 25x 64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+ 1x1x3x32x64 = 4800+6144</a:t>
            </a:r>
          </a:p>
          <a:p>
            <a:pPr algn="l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10.944k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010" y="1438910"/>
            <a:ext cx="4635500" cy="1143000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>
                <a:latin typeface="Times New Roman" panose="02020603050405020304" pitchFamily="18" charset="0"/>
                <a:cs typeface="Times New Roman" panose="02020603050405020304" pitchFamily="18" charset="0"/>
              </a:rPr>
              <a:t>Grid Search</a:t>
            </a:r>
          </a:p>
        </p:txBody>
      </p:sp>
      <p:pic>
        <p:nvPicPr>
          <p:cNvPr id="5" name="Content Placeholder 4" descr="image-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19900" y="2581910"/>
            <a:ext cx="4762500" cy="38100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78840" y="2581910"/>
            <a:ext cx="45612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Exhaustive search over specified parameter values for an estimator.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2510155" y="375920"/>
            <a:ext cx="66357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Hyper Parameters Tuning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377235" y="3892716"/>
            <a:ext cx="1828800" cy="1871200"/>
            <a:chOff x="7377235" y="3226508"/>
            <a:chExt cx="1828800" cy="1871200"/>
          </a:xfrm>
        </p:grpSpPr>
        <p:sp>
          <p:nvSpPr>
            <p:cNvPr id="8" name="Teardrop 7"/>
            <p:cNvSpPr/>
            <p:nvPr/>
          </p:nvSpPr>
          <p:spPr>
            <a:xfrm rot="18900000">
              <a:off x="7801291" y="3226508"/>
              <a:ext cx="980689" cy="1026488"/>
            </a:xfrm>
            <a:prstGeom prst="teardrop">
              <a:avLst>
                <a:gd name="adj" fmla="val 133882"/>
              </a:avLst>
            </a:prstGeom>
            <a:solidFill>
              <a:schemeClr val="accent1"/>
            </a:solidFill>
            <a:ln w="6350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77235" y="4728376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914400"/>
              <a:r>
                <a:rPr lang="en-US" altLang="ko-KR" b="1">
                  <a:solidFill>
                    <a:srgbClr val="87ADDB"/>
                  </a:solidFill>
                  <a:cs typeface="Arial" panose="020B0604020202020204" pitchFamily="34" charset="0"/>
                </a:rPr>
                <a:t>Bootstrap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8170503" y="4327107"/>
              <a:ext cx="242265" cy="253580"/>
            </a:xfrm>
            <a:prstGeom prst="ellipse">
              <a:avLst/>
            </a:prstGeom>
            <a:solidFill>
              <a:schemeClr val="accent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3" name="Rounded Rectangle 25"/>
            <p:cNvSpPr/>
            <p:nvPr/>
          </p:nvSpPr>
          <p:spPr>
            <a:xfrm>
              <a:off x="8105771" y="3563122"/>
              <a:ext cx="419767" cy="370299"/>
            </a:xfrm>
            <a:custGeom>
              <a:avLst/>
              <a:gdLst/>
              <a:ahLst/>
              <a:cxnLst/>
              <a:rect l="l" t="t" r="r" b="b"/>
              <a:pathLst>
                <a:path w="3240000" h="2730652">
                  <a:moveTo>
                    <a:pt x="1452811" y="1541940"/>
                  </a:moveTo>
                  <a:lnTo>
                    <a:pt x="1452811" y="1831951"/>
                  </a:lnTo>
                  <a:lnTo>
                    <a:pt x="1162800" y="1831951"/>
                  </a:lnTo>
                  <a:lnTo>
                    <a:pt x="1162800" y="2166329"/>
                  </a:lnTo>
                  <a:lnTo>
                    <a:pt x="1452811" y="2166329"/>
                  </a:lnTo>
                  <a:lnTo>
                    <a:pt x="1452811" y="2456340"/>
                  </a:lnTo>
                  <a:lnTo>
                    <a:pt x="1787189" y="2456340"/>
                  </a:lnTo>
                  <a:lnTo>
                    <a:pt x="1787189" y="2166329"/>
                  </a:lnTo>
                  <a:lnTo>
                    <a:pt x="2077200" y="2166329"/>
                  </a:lnTo>
                  <a:lnTo>
                    <a:pt x="2077200" y="1831951"/>
                  </a:lnTo>
                  <a:lnTo>
                    <a:pt x="1787189" y="1831951"/>
                  </a:lnTo>
                  <a:lnTo>
                    <a:pt x="1787189" y="1541940"/>
                  </a:lnTo>
                  <a:close/>
                  <a:moveTo>
                    <a:pt x="0" y="1278453"/>
                  </a:moveTo>
                  <a:lnTo>
                    <a:pt x="3240000" y="1278453"/>
                  </a:lnTo>
                  <a:lnTo>
                    <a:pt x="3240000" y="2376509"/>
                  </a:lnTo>
                  <a:cubicBezTo>
                    <a:pt x="3240000" y="2572097"/>
                    <a:pt x="3081445" y="2730652"/>
                    <a:pt x="2885857" y="2730652"/>
                  </a:cubicBezTo>
                  <a:lnTo>
                    <a:pt x="354143" y="2730652"/>
                  </a:lnTo>
                  <a:cubicBezTo>
                    <a:pt x="158555" y="2730652"/>
                    <a:pt x="0" y="2572097"/>
                    <a:pt x="0" y="2376509"/>
                  </a:cubicBezTo>
                  <a:close/>
                  <a:moveTo>
                    <a:pt x="1001150" y="200505"/>
                  </a:moveTo>
                  <a:cubicBezTo>
                    <a:pt x="933045" y="200505"/>
                    <a:pt x="877834" y="255715"/>
                    <a:pt x="877834" y="323821"/>
                  </a:cubicBezTo>
                  <a:lnTo>
                    <a:pt x="877834" y="605836"/>
                  </a:lnTo>
                  <a:lnTo>
                    <a:pt x="2362163" y="605836"/>
                  </a:lnTo>
                  <a:lnTo>
                    <a:pt x="2362163" y="323821"/>
                  </a:lnTo>
                  <a:cubicBezTo>
                    <a:pt x="2362163" y="255715"/>
                    <a:pt x="2306952" y="200505"/>
                    <a:pt x="2238846" y="200505"/>
                  </a:cubicBezTo>
                  <a:close/>
                  <a:moveTo>
                    <a:pt x="843301" y="0"/>
                  </a:moveTo>
                  <a:lnTo>
                    <a:pt x="2396696" y="0"/>
                  </a:lnTo>
                  <a:cubicBezTo>
                    <a:pt x="2488075" y="0"/>
                    <a:pt x="2562152" y="74077"/>
                    <a:pt x="2562152" y="165456"/>
                  </a:cubicBezTo>
                  <a:lnTo>
                    <a:pt x="2562152" y="605836"/>
                  </a:lnTo>
                  <a:lnTo>
                    <a:pt x="2885857" y="605836"/>
                  </a:lnTo>
                  <a:cubicBezTo>
                    <a:pt x="3081445" y="605836"/>
                    <a:pt x="3240000" y="764391"/>
                    <a:pt x="3240000" y="959979"/>
                  </a:cubicBezTo>
                  <a:lnTo>
                    <a:pt x="3240000" y="1134437"/>
                  </a:lnTo>
                  <a:lnTo>
                    <a:pt x="0" y="1134437"/>
                  </a:lnTo>
                  <a:lnTo>
                    <a:pt x="0" y="959979"/>
                  </a:lnTo>
                  <a:cubicBezTo>
                    <a:pt x="0" y="764391"/>
                    <a:pt x="158555" y="605836"/>
                    <a:pt x="354143" y="605836"/>
                  </a:cubicBezTo>
                  <a:lnTo>
                    <a:pt x="677845" y="605836"/>
                  </a:lnTo>
                  <a:lnTo>
                    <a:pt x="677845" y="165456"/>
                  </a:lnTo>
                  <a:cubicBezTo>
                    <a:pt x="677845" y="74077"/>
                    <a:pt x="751923" y="0"/>
                    <a:pt x="84330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595452" y="3571551"/>
            <a:ext cx="1853965" cy="2406144"/>
            <a:chOff x="3595452" y="2905343"/>
            <a:chExt cx="1853965" cy="2406144"/>
          </a:xfrm>
        </p:grpSpPr>
        <p:sp>
          <p:nvSpPr>
            <p:cNvPr id="15" name="TextBox 14"/>
            <p:cNvSpPr txBox="1"/>
            <p:nvPr/>
          </p:nvSpPr>
          <p:spPr>
            <a:xfrm>
              <a:off x="3595452" y="4665156"/>
              <a:ext cx="18539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ko-KR" sz="1800" b="1" i="0" u="none" strike="noStrike" kern="1200" cap="none" spc="0" normalizeH="0" baseline="0" noProof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Flask Framework</a:t>
              </a:r>
            </a:p>
          </p:txBody>
        </p:sp>
        <p:sp>
          <p:nvSpPr>
            <p:cNvPr id="16" name="Teardrop 15"/>
            <p:cNvSpPr/>
            <p:nvPr/>
          </p:nvSpPr>
          <p:spPr>
            <a:xfrm rot="18900000">
              <a:off x="3860287" y="2905343"/>
              <a:ext cx="1309423" cy="1312480"/>
            </a:xfrm>
            <a:prstGeom prst="teardrop">
              <a:avLst>
                <a:gd name="adj" fmla="val 133882"/>
              </a:avLst>
            </a:prstGeom>
            <a:solidFill>
              <a:schemeClr val="bg2">
                <a:lumMod val="50000"/>
              </a:schemeClr>
            </a:solidFill>
            <a:ln w="635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4361987" y="4343454"/>
              <a:ext cx="242605" cy="243171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8" name="Rounded Rectangle 40"/>
            <p:cNvSpPr/>
            <p:nvPr/>
          </p:nvSpPr>
          <p:spPr>
            <a:xfrm rot="2942052">
              <a:off x="4273191" y="3407794"/>
              <a:ext cx="391651" cy="415687"/>
            </a:xfrm>
            <a:custGeom>
              <a:avLst/>
              <a:gdLst/>
              <a:ahLst/>
              <a:cxnLst/>
              <a:rect l="l" t="t" r="r" b="b"/>
              <a:pathLst>
                <a:path w="3011706" h="3204001">
                  <a:moveTo>
                    <a:pt x="2432249" y="1011942"/>
                  </a:moveTo>
                  <a:cubicBezTo>
                    <a:pt x="2423608" y="1019482"/>
                    <a:pt x="2416303" y="1028841"/>
                    <a:pt x="2410966" y="1039800"/>
                  </a:cubicBezTo>
                  <a:lnTo>
                    <a:pt x="1969837" y="1945620"/>
                  </a:lnTo>
                  <a:cubicBezTo>
                    <a:pt x="1948488" y="1989457"/>
                    <a:pt x="1966719" y="2042300"/>
                    <a:pt x="2010556" y="2063648"/>
                  </a:cubicBezTo>
                  <a:cubicBezTo>
                    <a:pt x="2054392" y="2084996"/>
                    <a:pt x="2107235" y="2066766"/>
                    <a:pt x="2128583" y="2022929"/>
                  </a:cubicBezTo>
                  <a:lnTo>
                    <a:pt x="2569712" y="1117109"/>
                  </a:lnTo>
                  <a:cubicBezTo>
                    <a:pt x="2591061" y="1073271"/>
                    <a:pt x="2572830" y="1020430"/>
                    <a:pt x="2528993" y="999081"/>
                  </a:cubicBezTo>
                  <a:cubicBezTo>
                    <a:pt x="2496115" y="983070"/>
                    <a:pt x="2458172" y="989322"/>
                    <a:pt x="2432249" y="1011942"/>
                  </a:cubicBezTo>
                  <a:close/>
                  <a:moveTo>
                    <a:pt x="1709549" y="1044955"/>
                  </a:moveTo>
                  <a:cubicBezTo>
                    <a:pt x="1978186" y="735551"/>
                    <a:pt x="2446780" y="702502"/>
                    <a:pt x="2756184" y="971139"/>
                  </a:cubicBezTo>
                  <a:cubicBezTo>
                    <a:pt x="3065588" y="1239776"/>
                    <a:pt x="3098636" y="1708370"/>
                    <a:pt x="2830000" y="2017774"/>
                  </a:cubicBezTo>
                  <a:cubicBezTo>
                    <a:pt x="2561363" y="2327178"/>
                    <a:pt x="2092769" y="2360227"/>
                    <a:pt x="1783365" y="2091590"/>
                  </a:cubicBezTo>
                  <a:cubicBezTo>
                    <a:pt x="1473960" y="1822953"/>
                    <a:pt x="1440912" y="1354359"/>
                    <a:pt x="1709549" y="1044955"/>
                  </a:cubicBezTo>
                  <a:close/>
                  <a:moveTo>
                    <a:pt x="208197" y="1872243"/>
                  </a:moveTo>
                  <a:cubicBezTo>
                    <a:pt x="195168" y="1885273"/>
                    <a:pt x="187109" y="1903273"/>
                    <a:pt x="187109" y="1923155"/>
                  </a:cubicBezTo>
                  <a:lnTo>
                    <a:pt x="187109" y="2715155"/>
                  </a:lnTo>
                  <a:cubicBezTo>
                    <a:pt x="187109" y="2754920"/>
                    <a:pt x="219344" y="2787155"/>
                    <a:pt x="259109" y="2787155"/>
                  </a:cubicBezTo>
                  <a:cubicBezTo>
                    <a:pt x="298874" y="2787155"/>
                    <a:pt x="331109" y="2754920"/>
                    <a:pt x="331109" y="2715155"/>
                  </a:cubicBezTo>
                  <a:lnTo>
                    <a:pt x="331109" y="1923155"/>
                  </a:lnTo>
                  <a:cubicBezTo>
                    <a:pt x="331109" y="1883390"/>
                    <a:pt x="298874" y="1851155"/>
                    <a:pt x="259109" y="1851155"/>
                  </a:cubicBezTo>
                  <a:cubicBezTo>
                    <a:pt x="239226" y="1851156"/>
                    <a:pt x="221226" y="1859214"/>
                    <a:pt x="208197" y="1872243"/>
                  </a:cubicBezTo>
                  <a:close/>
                  <a:moveTo>
                    <a:pt x="0" y="1625202"/>
                  </a:moveTo>
                  <a:cubicBezTo>
                    <a:pt x="418057" y="1737228"/>
                    <a:pt x="858998" y="1737384"/>
                    <a:pt x="1277606" y="1625336"/>
                  </a:cubicBezTo>
                  <a:cubicBezTo>
                    <a:pt x="1277605" y="1938624"/>
                    <a:pt x="1277605" y="2251911"/>
                    <a:pt x="1277605" y="2565198"/>
                  </a:cubicBezTo>
                  <a:cubicBezTo>
                    <a:pt x="1277605" y="2917999"/>
                    <a:pt x="991603" y="3204001"/>
                    <a:pt x="638802" y="3204001"/>
                  </a:cubicBezTo>
                  <a:lnTo>
                    <a:pt x="638803" y="3204000"/>
                  </a:lnTo>
                  <a:cubicBezTo>
                    <a:pt x="286002" y="3204000"/>
                    <a:pt x="0" y="2917999"/>
                    <a:pt x="0" y="2565197"/>
                  </a:cubicBezTo>
                  <a:close/>
                  <a:moveTo>
                    <a:pt x="208197" y="459897"/>
                  </a:moveTo>
                  <a:cubicBezTo>
                    <a:pt x="195167" y="472926"/>
                    <a:pt x="187109" y="490926"/>
                    <a:pt x="187109" y="510808"/>
                  </a:cubicBezTo>
                  <a:lnTo>
                    <a:pt x="187109" y="1302808"/>
                  </a:lnTo>
                  <a:cubicBezTo>
                    <a:pt x="187109" y="1342573"/>
                    <a:pt x="219344" y="1374808"/>
                    <a:pt x="259109" y="1374808"/>
                  </a:cubicBezTo>
                  <a:cubicBezTo>
                    <a:pt x="298874" y="1374808"/>
                    <a:pt x="331109" y="1342573"/>
                    <a:pt x="331109" y="1302808"/>
                  </a:cubicBezTo>
                  <a:lnTo>
                    <a:pt x="331109" y="510808"/>
                  </a:lnTo>
                  <a:cubicBezTo>
                    <a:pt x="331109" y="471043"/>
                    <a:pt x="298874" y="438808"/>
                    <a:pt x="259109" y="438808"/>
                  </a:cubicBezTo>
                  <a:cubicBezTo>
                    <a:pt x="239226" y="438808"/>
                    <a:pt x="221226" y="446867"/>
                    <a:pt x="208197" y="459897"/>
                  </a:cubicBezTo>
                  <a:close/>
                  <a:moveTo>
                    <a:pt x="187101" y="187101"/>
                  </a:moveTo>
                  <a:cubicBezTo>
                    <a:pt x="302701" y="71501"/>
                    <a:pt x="462402" y="0"/>
                    <a:pt x="638803" y="0"/>
                  </a:cubicBezTo>
                  <a:cubicBezTo>
                    <a:pt x="991604" y="0"/>
                    <a:pt x="1277606" y="286002"/>
                    <a:pt x="1277606" y="638803"/>
                  </a:cubicBezTo>
                  <a:lnTo>
                    <a:pt x="1277606" y="1497764"/>
                  </a:lnTo>
                  <a:cubicBezTo>
                    <a:pt x="859958" y="1616355"/>
                    <a:pt x="417375" y="1616210"/>
                    <a:pt x="0" y="1498771"/>
                  </a:cubicBezTo>
                  <a:lnTo>
                    <a:pt x="0" y="638803"/>
                  </a:lnTo>
                  <a:cubicBezTo>
                    <a:pt x="0" y="462403"/>
                    <a:pt x="71500" y="302702"/>
                    <a:pt x="187101" y="1871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23847" y="3334728"/>
            <a:ext cx="1828800" cy="2460522"/>
            <a:chOff x="1523847" y="2668520"/>
            <a:chExt cx="1828800" cy="2460522"/>
          </a:xfrm>
        </p:grpSpPr>
        <p:sp>
          <p:nvSpPr>
            <p:cNvPr id="20" name="Teardrop 19"/>
            <p:cNvSpPr/>
            <p:nvPr/>
          </p:nvSpPr>
          <p:spPr>
            <a:xfrm rot="18900000">
              <a:off x="1712464" y="2668520"/>
              <a:ext cx="1458801" cy="1442138"/>
            </a:xfrm>
            <a:prstGeom prst="teardrop">
              <a:avLst>
                <a:gd name="adj" fmla="val 133882"/>
              </a:avLst>
            </a:prstGeom>
            <a:solidFill>
              <a:schemeClr val="accent1">
                <a:lumMod val="75000"/>
              </a:schemeClr>
            </a:solidFill>
            <a:ln w="635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2318121" y="4333406"/>
              <a:ext cx="240250" cy="23750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2" name="Heart 17"/>
            <p:cNvSpPr/>
            <p:nvPr/>
          </p:nvSpPr>
          <p:spPr>
            <a:xfrm>
              <a:off x="2206158" y="3277867"/>
              <a:ext cx="419313" cy="406426"/>
            </a:xfrm>
            <a:custGeom>
              <a:avLst/>
              <a:gdLst/>
              <a:ahLst/>
              <a:cxnLst/>
              <a:rect l="l" t="t" r="r" b="b"/>
              <a:pathLst>
                <a:path w="3263621" h="3199863">
                  <a:moveTo>
                    <a:pt x="1896188" y="786599"/>
                  </a:moveTo>
                  <a:cubicBezTo>
                    <a:pt x="1878938" y="786251"/>
                    <a:pt x="1861335" y="789280"/>
                    <a:pt x="1844305" y="796082"/>
                  </a:cubicBezTo>
                  <a:cubicBezTo>
                    <a:pt x="1792333" y="816839"/>
                    <a:pt x="1760707" y="866742"/>
                    <a:pt x="1761231" y="919486"/>
                  </a:cubicBezTo>
                  <a:lnTo>
                    <a:pt x="1573886" y="1618665"/>
                  </a:lnTo>
                  <a:lnTo>
                    <a:pt x="1438574" y="1113672"/>
                  </a:lnTo>
                  <a:cubicBezTo>
                    <a:pt x="1424335" y="1060531"/>
                    <a:pt x="1379808" y="1023594"/>
                    <a:pt x="1328543" y="1016456"/>
                  </a:cubicBezTo>
                  <a:cubicBezTo>
                    <a:pt x="1320071" y="1015276"/>
                    <a:pt x="1311415" y="1014911"/>
                    <a:pt x="1302836" y="1018067"/>
                  </a:cubicBezTo>
                  <a:lnTo>
                    <a:pt x="1300556" y="1017667"/>
                  </a:lnTo>
                  <a:cubicBezTo>
                    <a:pt x="1298914" y="1017711"/>
                    <a:pt x="1297275" y="1017786"/>
                    <a:pt x="1295680" y="1018515"/>
                  </a:cubicBezTo>
                  <a:lnTo>
                    <a:pt x="1275904" y="1019755"/>
                  </a:lnTo>
                  <a:cubicBezTo>
                    <a:pt x="1273459" y="1020410"/>
                    <a:pt x="1271049" y="1021129"/>
                    <a:pt x="1269080" y="1023145"/>
                  </a:cubicBezTo>
                  <a:cubicBezTo>
                    <a:pt x="1229892" y="1033156"/>
                    <a:pt x="1196286" y="1061513"/>
                    <a:pt x="1180414" y="1102068"/>
                  </a:cubicBezTo>
                  <a:lnTo>
                    <a:pt x="902406" y="1812437"/>
                  </a:lnTo>
                  <a:lnTo>
                    <a:pt x="612897" y="1812437"/>
                  </a:lnTo>
                  <a:cubicBezTo>
                    <a:pt x="539543" y="1812437"/>
                    <a:pt x="480078" y="1871902"/>
                    <a:pt x="480078" y="1945256"/>
                  </a:cubicBezTo>
                  <a:cubicBezTo>
                    <a:pt x="480078" y="2018610"/>
                    <a:pt x="539543" y="2078075"/>
                    <a:pt x="612897" y="2078075"/>
                  </a:cubicBezTo>
                  <a:lnTo>
                    <a:pt x="966673" y="2078075"/>
                  </a:lnTo>
                  <a:cubicBezTo>
                    <a:pt x="1008666" y="2088839"/>
                    <a:pt x="1051924" y="2075535"/>
                    <a:pt x="1081835" y="2045978"/>
                  </a:cubicBezTo>
                  <a:cubicBezTo>
                    <a:pt x="1105846" y="2028294"/>
                    <a:pt x="1122213" y="2001701"/>
                    <a:pt x="1125659" y="1970866"/>
                  </a:cubicBezTo>
                  <a:lnTo>
                    <a:pt x="1284498" y="1565001"/>
                  </a:lnTo>
                  <a:lnTo>
                    <a:pt x="1443089" y="2156868"/>
                  </a:lnTo>
                  <a:cubicBezTo>
                    <a:pt x="1455914" y="2204733"/>
                    <a:pt x="1493311" y="2239452"/>
                    <a:pt x="1538593" y="2249086"/>
                  </a:cubicBezTo>
                  <a:lnTo>
                    <a:pt x="1542015" y="2250785"/>
                  </a:lnTo>
                  <a:cubicBezTo>
                    <a:pt x="1542604" y="2250943"/>
                    <a:pt x="1543193" y="2251097"/>
                    <a:pt x="1543870" y="2250902"/>
                  </a:cubicBezTo>
                  <a:cubicBezTo>
                    <a:pt x="1553422" y="2254514"/>
                    <a:pt x="1563610" y="2255524"/>
                    <a:pt x="1573886" y="2252783"/>
                  </a:cubicBezTo>
                  <a:cubicBezTo>
                    <a:pt x="1584162" y="2255524"/>
                    <a:pt x="1594351" y="2254515"/>
                    <a:pt x="1603903" y="2250901"/>
                  </a:cubicBezTo>
                  <a:lnTo>
                    <a:pt x="1605758" y="2250785"/>
                  </a:lnTo>
                  <a:cubicBezTo>
                    <a:pt x="1606974" y="2250459"/>
                    <a:pt x="1608181" y="2250118"/>
                    <a:pt x="1609178" y="2249086"/>
                  </a:cubicBezTo>
                  <a:cubicBezTo>
                    <a:pt x="1654461" y="2239453"/>
                    <a:pt x="1691859" y="2204734"/>
                    <a:pt x="1704684" y="2156868"/>
                  </a:cubicBezTo>
                  <a:lnTo>
                    <a:pt x="1921541" y="1347547"/>
                  </a:lnTo>
                  <a:lnTo>
                    <a:pt x="2181705" y="1998928"/>
                  </a:lnTo>
                  <a:cubicBezTo>
                    <a:pt x="2205326" y="2058070"/>
                    <a:pt x="2266689" y="2090865"/>
                    <a:pt x="2326593" y="2078075"/>
                  </a:cubicBezTo>
                  <a:lnTo>
                    <a:pt x="2671200" y="2078075"/>
                  </a:lnTo>
                  <a:cubicBezTo>
                    <a:pt x="2744554" y="2078075"/>
                    <a:pt x="2804019" y="2018610"/>
                    <a:pt x="2804019" y="1945256"/>
                  </a:cubicBezTo>
                  <a:cubicBezTo>
                    <a:pt x="2804019" y="1871902"/>
                    <a:pt x="2744554" y="1812437"/>
                    <a:pt x="2671200" y="1812437"/>
                  </a:cubicBezTo>
                  <a:lnTo>
                    <a:pt x="2393261" y="1812437"/>
                  </a:lnTo>
                  <a:lnTo>
                    <a:pt x="2016914" y="870162"/>
                  </a:lnTo>
                  <a:cubicBezTo>
                    <a:pt x="1996508" y="819071"/>
                    <a:pt x="1947937" y="787642"/>
                    <a:pt x="1896188" y="786599"/>
                  </a:cubicBezTo>
                  <a:close/>
                  <a:moveTo>
                    <a:pt x="773454" y="106"/>
                  </a:moveTo>
                  <a:cubicBezTo>
                    <a:pt x="1097282" y="5742"/>
                    <a:pt x="1441967" y="238301"/>
                    <a:pt x="1631811" y="769863"/>
                  </a:cubicBezTo>
                  <a:cubicBezTo>
                    <a:pt x="2306811" y="-1120137"/>
                    <a:pt x="4939311" y="769863"/>
                    <a:pt x="1631811" y="3199863"/>
                  </a:cubicBezTo>
                  <a:cubicBezTo>
                    <a:pt x="-745455" y="1453301"/>
                    <a:pt x="-54107" y="-14297"/>
                    <a:pt x="773454" y="10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523847" y="475971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ko-KR" sz="1800" b="1" i="0" u="none" strike="noStrike" kern="1200" cap="none" spc="0" normalizeH="0" baseline="0" noProof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Web API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98366" y="3751342"/>
            <a:ext cx="1545707" cy="2292931"/>
            <a:chOff x="5698366" y="3085134"/>
            <a:chExt cx="1545707" cy="2292931"/>
          </a:xfrm>
        </p:grpSpPr>
        <p:sp>
          <p:nvSpPr>
            <p:cNvPr id="25" name="TextBox 24"/>
            <p:cNvSpPr txBox="1"/>
            <p:nvPr/>
          </p:nvSpPr>
          <p:spPr>
            <a:xfrm>
              <a:off x="5698366" y="4731734"/>
              <a:ext cx="15457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9C801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JavaScript jQuery </a:t>
              </a:r>
            </a:p>
          </p:txBody>
        </p:sp>
        <p:sp>
          <p:nvSpPr>
            <p:cNvPr id="26" name="Teardrop 25"/>
            <p:cNvSpPr/>
            <p:nvPr/>
          </p:nvSpPr>
          <p:spPr>
            <a:xfrm rot="18900000">
              <a:off x="5759209" y="3085134"/>
              <a:ext cx="1152248" cy="1179673"/>
            </a:xfrm>
            <a:prstGeom prst="teardrop">
              <a:avLst>
                <a:gd name="adj" fmla="val 133882"/>
              </a:avLst>
            </a:prstGeom>
            <a:solidFill>
              <a:srgbClr val="E9C801"/>
            </a:solidFill>
            <a:ln w="6350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6213343" y="4331360"/>
              <a:ext cx="243982" cy="249789"/>
            </a:xfrm>
            <a:prstGeom prst="ellipse">
              <a:avLst/>
            </a:prstGeom>
            <a:solidFill>
              <a:srgbClr val="E9C80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8" name="Rounded Rectangle 17"/>
            <p:cNvSpPr>
              <a:spLocks noChangeAspect="1"/>
            </p:cNvSpPr>
            <p:nvPr/>
          </p:nvSpPr>
          <p:spPr>
            <a:xfrm>
              <a:off x="6193905" y="3436641"/>
              <a:ext cx="282857" cy="460758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sp>
        <p:nvSpPr>
          <p:cNvPr id="39" name="Teardrop 38">
            <a:extLst>
              <a:ext uri="{FF2B5EF4-FFF2-40B4-BE49-F238E27FC236}">
                <a16:creationId xmlns:a16="http://schemas.microsoft.com/office/drawing/2014/main" id="{27AB890A-8195-4D2B-8049-FD8F5F530BCB}"/>
              </a:ext>
            </a:extLst>
          </p:cNvPr>
          <p:cNvSpPr/>
          <p:nvPr/>
        </p:nvSpPr>
        <p:spPr>
          <a:xfrm rot="18900000">
            <a:off x="10334468" y="3997713"/>
            <a:ext cx="882620" cy="947527"/>
          </a:xfrm>
          <a:prstGeom prst="teardrop">
            <a:avLst>
              <a:gd name="adj" fmla="val 133882"/>
            </a:avLst>
          </a:prstGeom>
          <a:solidFill>
            <a:schemeClr val="accent2">
              <a:lumMod val="60000"/>
              <a:lumOff val="40000"/>
            </a:schemeClr>
          </a:solidFill>
          <a:ln w="635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2700" b="1" i="0" u="none" strike="noStrike" kern="1200" normalizeH="0" baseline="0" noProof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109C996-CCAD-45D5-85E5-6481ED560FF6}"/>
              </a:ext>
            </a:extLst>
          </p:cNvPr>
          <p:cNvSpPr txBox="1"/>
          <p:nvPr/>
        </p:nvSpPr>
        <p:spPr>
          <a:xfrm>
            <a:off x="9852752" y="5344922"/>
            <a:ext cx="1853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/>
            <a:r>
              <a:rPr lang="en-US" altLang="ko-KR" b="1">
                <a:cs typeface="Arial" panose="020B0604020202020204" pitchFamily="34" charset="0"/>
              </a:rPr>
              <a:t>HTML&amp; CSS</a:t>
            </a:r>
            <a:endParaRPr kumimoji="0" lang="en-US" altLang="ko-KR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2A1F68B-E1BD-44C6-8557-18027924D19E}"/>
              </a:ext>
            </a:extLst>
          </p:cNvPr>
          <p:cNvSpPr/>
          <p:nvPr/>
        </p:nvSpPr>
        <p:spPr>
          <a:xfrm>
            <a:off x="10707703" y="5011551"/>
            <a:ext cx="218038" cy="234072"/>
          </a:xfrm>
          <a:prstGeom prst="ellipse">
            <a:avLst/>
          </a:prstGeom>
          <a:solidFill>
            <a:srgbClr val="FAADA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2" name="Teardrop 9">
            <a:extLst>
              <a:ext uri="{FF2B5EF4-FFF2-40B4-BE49-F238E27FC236}">
                <a16:creationId xmlns:a16="http://schemas.microsoft.com/office/drawing/2014/main" id="{1E82FA05-5D19-4685-841D-02975C7ED05E}"/>
              </a:ext>
            </a:extLst>
          </p:cNvPr>
          <p:cNvSpPr>
            <a:spLocks noChangeAspect="1"/>
          </p:cNvSpPr>
          <p:nvPr/>
        </p:nvSpPr>
        <p:spPr>
          <a:xfrm rot="18900000">
            <a:off x="10561500" y="4245155"/>
            <a:ext cx="428555" cy="365760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/>
      <p:bldP spid="41" grpId="0" animBg="1"/>
      <p:bldP spid="4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2553" b="4596"/>
          <a:stretch>
            <a:fillRect/>
          </a:stretch>
        </p:blipFill>
        <p:spPr>
          <a:xfrm>
            <a:off x="0" y="1147703"/>
            <a:ext cx="12192000" cy="567914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6" name="Picture 5" descr="A picture containing graphical user interface&#10;&#10;Description automatically generated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83" y="1045569"/>
            <a:ext cx="6173650" cy="613656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13505" b="4597"/>
          <a:stretch>
            <a:fillRect/>
          </a:stretch>
        </p:blipFill>
        <p:spPr>
          <a:xfrm>
            <a:off x="0" y="1058093"/>
            <a:ext cx="12192000" cy="561383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9648" b="5978"/>
          <a:stretch>
            <a:fillRect/>
          </a:stretch>
        </p:blipFill>
        <p:spPr>
          <a:xfrm>
            <a:off x="0" y="1051560"/>
            <a:ext cx="12192000" cy="57835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9147" b="5978"/>
          <a:stretch>
            <a:fillRect/>
          </a:stretch>
        </p:blipFill>
        <p:spPr>
          <a:xfrm>
            <a:off x="0" y="1051560"/>
            <a:ext cx="12192000" cy="581787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12935" b="4595"/>
          <a:stretch>
            <a:fillRect/>
          </a:stretch>
        </p:blipFill>
        <p:spPr>
          <a:xfrm>
            <a:off x="-4135" y="1053690"/>
            <a:ext cx="11947937" cy="55398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8048" y="-1142071"/>
            <a:ext cx="13209702" cy="8546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17283" y="172275"/>
            <a:ext cx="3711111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7480" y="0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Box 1"/>
          <p:cNvSpPr txBox="1"/>
          <p:nvPr/>
        </p:nvSpPr>
        <p:spPr>
          <a:xfrm>
            <a:off x="9359900" y="5175885"/>
            <a:ext cx="1304290" cy="4298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638175" y="1094105"/>
            <a:ext cx="6406515" cy="767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 cancer.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 cancer types.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Data.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</a:p>
          <a:p>
            <a:pPr marL="457200" lvl="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 and website</a:t>
            </a:r>
          </a:p>
          <a:p>
            <a:pPr marL="457200" lvl="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Conculsion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future work.</a:t>
            </a: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316706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rcRect t="4391"/>
          <a:stretch>
            <a:fillRect/>
          </a:stretch>
        </p:blipFill>
        <p:spPr>
          <a:xfrm>
            <a:off x="0" y="302895"/>
            <a:ext cx="12192000" cy="655383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72062" y="199140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 </a:t>
            </a:r>
          </a:p>
        </p:txBody>
      </p:sp>
      <p:pic>
        <p:nvPicPr>
          <p:cNvPr id="32" name="Picture 4" descr="Future Jobs Stock Illustrations – 548 Future Jobs Stock Illustrations,  Vectors &amp;amp; Clipart - Dreamsti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6290" y="1900555"/>
            <a:ext cx="6071870" cy="4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Group 32"/>
          <p:cNvGrpSpPr/>
          <p:nvPr/>
        </p:nvGrpSpPr>
        <p:grpSpPr>
          <a:xfrm>
            <a:off x="323191" y="1815946"/>
            <a:ext cx="954404" cy="4195311"/>
            <a:chOff x="4563589" y="2118336"/>
            <a:chExt cx="976523" cy="4195311"/>
          </a:xfrm>
        </p:grpSpPr>
        <p:sp>
          <p:nvSpPr>
            <p:cNvPr id="34" name="Rectangle 33"/>
            <p:cNvSpPr/>
            <p:nvPr/>
          </p:nvSpPr>
          <p:spPr>
            <a:xfrm>
              <a:off x="4563589" y="2118336"/>
              <a:ext cx="928500" cy="891459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tx1">
                  <a:lumMod val="65000"/>
                  <a:lumOff val="35000"/>
                </a:schemeClr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611612" y="3259864"/>
              <a:ext cx="928500" cy="891459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563589" y="4320904"/>
              <a:ext cx="928500" cy="891459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563589" y="5422188"/>
              <a:ext cx="928500" cy="891459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chemeClr val="tx1">
                  <a:lumMod val="65000"/>
                  <a:lumOff val="35000"/>
                </a:schemeClr>
              </a:solidFill>
            </a:ln>
            <a:effectLst>
              <a:innerShdw blurRad="127000" dist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rapezoid 13"/>
            <p:cNvSpPr/>
            <p:nvPr/>
          </p:nvSpPr>
          <p:spPr>
            <a:xfrm>
              <a:off x="4804366" y="2353180"/>
              <a:ext cx="529844" cy="448015"/>
            </a:xfrm>
            <a:custGeom>
              <a:avLst/>
              <a:gdLst/>
              <a:ahLst/>
              <a:cxnLst/>
              <a:rect l="l" t="t" r="r" b="b"/>
              <a:pathLst>
                <a:path w="2736304" h="2313707">
                  <a:moveTo>
                    <a:pt x="1046195" y="1945901"/>
                  </a:moveTo>
                  <a:lnTo>
                    <a:pt x="998316" y="2093032"/>
                  </a:lnTo>
                  <a:lnTo>
                    <a:pt x="1737988" y="2093032"/>
                  </a:lnTo>
                  <a:lnTo>
                    <a:pt x="1690109" y="1945901"/>
                  </a:lnTo>
                  <a:close/>
                  <a:moveTo>
                    <a:pt x="396044" y="89541"/>
                  </a:moveTo>
                  <a:lnTo>
                    <a:pt x="396044" y="1241668"/>
                  </a:lnTo>
                  <a:lnTo>
                    <a:pt x="2340260" y="1241668"/>
                  </a:lnTo>
                  <a:lnTo>
                    <a:pt x="2340260" y="89541"/>
                  </a:lnTo>
                  <a:close/>
                  <a:moveTo>
                    <a:pt x="252028" y="0"/>
                  </a:moveTo>
                  <a:lnTo>
                    <a:pt x="2484276" y="0"/>
                  </a:lnTo>
                  <a:lnTo>
                    <a:pt x="2484276" y="1331208"/>
                  </a:lnTo>
                  <a:lnTo>
                    <a:pt x="2484679" y="1331208"/>
                  </a:lnTo>
                  <a:lnTo>
                    <a:pt x="2736304" y="2195304"/>
                  </a:lnTo>
                  <a:lnTo>
                    <a:pt x="2736304" y="2313707"/>
                  </a:lnTo>
                  <a:lnTo>
                    <a:pt x="0" y="2313707"/>
                  </a:lnTo>
                  <a:lnTo>
                    <a:pt x="0" y="2195304"/>
                  </a:lnTo>
                  <a:lnTo>
                    <a:pt x="251625" y="1331208"/>
                  </a:lnTo>
                  <a:lnTo>
                    <a:pt x="252028" y="13312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Rectangle 18"/>
            <p:cNvSpPr/>
            <p:nvPr/>
          </p:nvSpPr>
          <p:spPr>
            <a:xfrm>
              <a:off x="4823761" y="3470272"/>
              <a:ext cx="491054" cy="390153"/>
            </a:xfrm>
            <a:custGeom>
              <a:avLst/>
              <a:gdLst/>
              <a:ahLst/>
              <a:cxnLst/>
              <a:rect l="l" t="t" r="r" b="b"/>
              <a:pathLst>
                <a:path w="3240000" h="2574247">
                  <a:moveTo>
                    <a:pt x="2393400" y="1814089"/>
                  </a:moveTo>
                  <a:cubicBezTo>
                    <a:pt x="2363577" y="1814089"/>
                    <a:pt x="2339400" y="1838266"/>
                    <a:pt x="2339400" y="1868089"/>
                  </a:cubicBezTo>
                  <a:cubicBezTo>
                    <a:pt x="2339400" y="1897912"/>
                    <a:pt x="2363577" y="1922089"/>
                    <a:pt x="2393400" y="1922089"/>
                  </a:cubicBezTo>
                  <a:lnTo>
                    <a:pt x="2573400" y="1922089"/>
                  </a:lnTo>
                  <a:cubicBezTo>
                    <a:pt x="2603223" y="1922089"/>
                    <a:pt x="2627400" y="1897912"/>
                    <a:pt x="2627400" y="1868089"/>
                  </a:cubicBezTo>
                  <a:cubicBezTo>
                    <a:pt x="2627400" y="1838266"/>
                    <a:pt x="2603223" y="1814089"/>
                    <a:pt x="2573400" y="1814089"/>
                  </a:cubicBezTo>
                  <a:close/>
                  <a:moveTo>
                    <a:pt x="173344" y="1814089"/>
                  </a:moveTo>
                  <a:cubicBezTo>
                    <a:pt x="143521" y="1814089"/>
                    <a:pt x="119344" y="1838266"/>
                    <a:pt x="119344" y="1868089"/>
                  </a:cubicBezTo>
                  <a:cubicBezTo>
                    <a:pt x="119344" y="1897912"/>
                    <a:pt x="143521" y="1922089"/>
                    <a:pt x="173344" y="1922089"/>
                  </a:cubicBezTo>
                  <a:lnTo>
                    <a:pt x="353344" y="1922089"/>
                  </a:lnTo>
                  <a:cubicBezTo>
                    <a:pt x="383167" y="1922089"/>
                    <a:pt x="407344" y="1897912"/>
                    <a:pt x="407344" y="1868089"/>
                  </a:cubicBezTo>
                  <a:cubicBezTo>
                    <a:pt x="407344" y="1838266"/>
                    <a:pt x="383167" y="1814089"/>
                    <a:pt x="353344" y="1814089"/>
                  </a:cubicBezTo>
                  <a:close/>
                  <a:moveTo>
                    <a:pt x="2933496" y="1796081"/>
                  </a:moveTo>
                  <a:cubicBezTo>
                    <a:pt x="2893727" y="1796081"/>
                    <a:pt x="2861488" y="1828320"/>
                    <a:pt x="2861488" y="1868089"/>
                  </a:cubicBezTo>
                  <a:cubicBezTo>
                    <a:pt x="2861488" y="1907858"/>
                    <a:pt x="2893727" y="1940097"/>
                    <a:pt x="2933496" y="1940097"/>
                  </a:cubicBezTo>
                  <a:cubicBezTo>
                    <a:pt x="2973265" y="1940097"/>
                    <a:pt x="3005504" y="1907858"/>
                    <a:pt x="3005504" y="1868089"/>
                  </a:cubicBezTo>
                  <a:cubicBezTo>
                    <a:pt x="3005504" y="1828320"/>
                    <a:pt x="2973265" y="1796081"/>
                    <a:pt x="2933496" y="1796081"/>
                  </a:cubicBezTo>
                  <a:close/>
                  <a:moveTo>
                    <a:pt x="119344" y="122856"/>
                  </a:moveTo>
                  <a:lnTo>
                    <a:pt x="119344" y="1728192"/>
                  </a:lnTo>
                  <a:lnTo>
                    <a:pt x="3120656" y="1728192"/>
                  </a:lnTo>
                  <a:lnTo>
                    <a:pt x="3120656" y="122856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2016224"/>
                  </a:lnTo>
                  <a:lnTo>
                    <a:pt x="1812079" y="2016224"/>
                  </a:lnTo>
                  <a:lnTo>
                    <a:pt x="1857107" y="2320159"/>
                  </a:lnTo>
                  <a:lnTo>
                    <a:pt x="2357140" y="2320159"/>
                  </a:lnTo>
                  <a:cubicBezTo>
                    <a:pt x="2427304" y="2320159"/>
                    <a:pt x="2484184" y="2377039"/>
                    <a:pt x="2484184" y="2447203"/>
                  </a:cubicBezTo>
                  <a:lnTo>
                    <a:pt x="2484184" y="2574247"/>
                  </a:lnTo>
                  <a:lnTo>
                    <a:pt x="755992" y="2574247"/>
                  </a:lnTo>
                  <a:lnTo>
                    <a:pt x="755992" y="2447203"/>
                  </a:lnTo>
                  <a:cubicBezTo>
                    <a:pt x="755992" y="2377039"/>
                    <a:pt x="812872" y="2320159"/>
                    <a:pt x="883036" y="2320159"/>
                  </a:cubicBezTo>
                  <a:lnTo>
                    <a:pt x="1382894" y="2320159"/>
                  </a:lnTo>
                  <a:lnTo>
                    <a:pt x="1427922" y="2016224"/>
                  </a:lnTo>
                  <a:lnTo>
                    <a:pt x="0" y="20162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Rounded Rectangle 17"/>
            <p:cNvSpPr>
              <a:spLocks noChangeAspect="1"/>
            </p:cNvSpPr>
            <p:nvPr/>
          </p:nvSpPr>
          <p:spPr>
            <a:xfrm>
              <a:off x="4927703" y="5704342"/>
              <a:ext cx="229882" cy="365760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rgbClr val="6B9A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747760" y="2353180"/>
              <a:ext cx="646625" cy="4480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851800" y="2275957"/>
              <a:ext cx="38629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745811" y="3484702"/>
              <a:ext cx="646625" cy="4480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771286" y="3385889"/>
              <a:ext cx="38629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4747760" y="4538522"/>
              <a:ext cx="646625" cy="4480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771286" y="4461299"/>
              <a:ext cx="38629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747760" y="5613951"/>
              <a:ext cx="646625" cy="4480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771286" y="5536728"/>
              <a:ext cx="38629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50354" y="2050512"/>
            <a:ext cx="5625212" cy="3795130"/>
            <a:chOff x="9138489" y="2147278"/>
            <a:chExt cx="5625212" cy="3795130"/>
          </a:xfrm>
        </p:grpSpPr>
        <p:sp>
          <p:nvSpPr>
            <p:cNvPr id="53" name="TextBox 52"/>
            <p:cNvSpPr txBox="1"/>
            <p:nvPr/>
          </p:nvSpPr>
          <p:spPr>
            <a:xfrm>
              <a:off x="9138489" y="2147278"/>
              <a:ext cx="562521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/>
              <a:r>
                <a:rPr lang="en-US" altLang="ko-KR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Develop the project to release as mobile application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336609" y="3326218"/>
              <a:ext cx="2630542" cy="39878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/>
              <a:r>
                <a:rPr lang="en-US" altLang="ko-KR" sz="20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Work on accuracy 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9138821" y="4206992"/>
              <a:ext cx="4570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/>
              <a:r>
                <a:rPr lang="en-US" altLang="ko-KR" sz="20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Working on Larger Datasets with different types of medical images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9337275" y="5619243"/>
              <a:ext cx="2630542" cy="3231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/>
              <a:r>
                <a:rPr lang="en-US" altLang="ko-KR" sz="15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 it in hospitals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clusion stock vector. Illustration of marker, square - 124335835">
            <a:extLst>
              <a:ext uri="{FF2B5EF4-FFF2-40B4-BE49-F238E27FC236}">
                <a16:creationId xmlns:a16="http://schemas.microsoft.com/office/drawing/2014/main" id="{8BC642B6-4345-49A8-B97B-C12E0ACD1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7990" y="1795030"/>
            <a:ext cx="5519040" cy="26071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4CB082CB-9ADD-43B8-B1C2-43B9ACFA5CEC}"/>
              </a:ext>
            </a:extLst>
          </p:cNvPr>
          <p:cNvGrpSpPr/>
          <p:nvPr/>
        </p:nvGrpSpPr>
        <p:grpSpPr>
          <a:xfrm>
            <a:off x="103946" y="1855329"/>
            <a:ext cx="7107189" cy="1121796"/>
            <a:chOff x="4113734" y="1462930"/>
            <a:chExt cx="7109040" cy="1122088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F0298CC-4BEC-444C-B043-504B53112ABD}"/>
                </a:ext>
              </a:extLst>
            </p:cNvPr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B1DE1BA-2CAE-4A2F-BEAA-6722F3E25812}"/>
                </a:ext>
              </a:extLst>
            </p:cNvPr>
            <p:cNvSpPr txBox="1"/>
            <p:nvPr/>
          </p:nvSpPr>
          <p:spPr>
            <a:xfrm>
              <a:off x="5486400" y="1809998"/>
              <a:ext cx="573637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5D597FB-5469-4D4E-A92C-D026B74B77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529648D-959D-4A11-B8B2-DE403B02FB7A}"/>
              </a:ext>
            </a:extLst>
          </p:cNvPr>
          <p:cNvGrpSpPr/>
          <p:nvPr/>
        </p:nvGrpSpPr>
        <p:grpSpPr>
          <a:xfrm>
            <a:off x="870181" y="3635858"/>
            <a:ext cx="6854265" cy="1121795"/>
            <a:chOff x="4878898" y="3243971"/>
            <a:chExt cx="6854265" cy="1121795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AC05AEB-9C7B-43DB-B66F-BB8E9B6E31D7}"/>
                </a:ext>
              </a:extLst>
            </p:cNvPr>
            <p:cNvSpPr/>
            <p:nvPr/>
          </p:nvSpPr>
          <p:spPr>
            <a:xfrm>
              <a:off x="5268892" y="3244505"/>
              <a:ext cx="6464271" cy="110419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FE46CCC-8BDF-42A5-A8B0-38ADA8752B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78898" y="3243971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F4466DF-026F-462A-9454-BEF2F48732EA}"/>
              </a:ext>
            </a:extLst>
          </p:cNvPr>
          <p:cNvGrpSpPr/>
          <p:nvPr/>
        </p:nvGrpSpPr>
        <p:grpSpPr>
          <a:xfrm>
            <a:off x="88628" y="5406080"/>
            <a:ext cx="7056592" cy="1127439"/>
            <a:chOff x="4097345" y="5014193"/>
            <a:chExt cx="7056592" cy="1127439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0A57BAE-9426-423F-950C-5980DEDDE1C2}"/>
                </a:ext>
              </a:extLst>
            </p:cNvPr>
            <p:cNvSpPr/>
            <p:nvPr/>
          </p:nvSpPr>
          <p:spPr>
            <a:xfrm>
              <a:off x="4689665" y="5037431"/>
              <a:ext cx="6464272" cy="1104201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9585287-1D8E-4026-A689-B19D68F1B4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97345" y="5014193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D5848007-1472-4AAD-B126-88291C7137DA}"/>
              </a:ext>
            </a:extLst>
          </p:cNvPr>
          <p:cNvSpPr txBox="1"/>
          <p:nvPr/>
        </p:nvSpPr>
        <p:spPr>
          <a:xfrm>
            <a:off x="1431078" y="2070091"/>
            <a:ext cx="371111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  model to get a validation accuracy is </a:t>
            </a:r>
            <a:r>
              <a:rPr lang="en-US" sz="1600" b="1" dirty="0" err="1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 accuracy </a:t>
            </a:r>
            <a:r>
              <a:rPr lang="en-US" altLang="ko-KR" sz="1600" b="1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82%.</a:t>
            </a:r>
            <a:endParaRPr lang="en-US" altLang="ko-KR" sz="1400" b="1" dirty="0">
              <a:solidFill>
                <a:schemeClr val="accent3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F94EFB6-B84E-4D69-BAF6-91750FE48794}"/>
              </a:ext>
            </a:extLst>
          </p:cNvPr>
          <p:cNvSpPr txBox="1"/>
          <p:nvPr/>
        </p:nvSpPr>
        <p:spPr>
          <a:xfrm>
            <a:off x="1438910" y="5668690"/>
            <a:ext cx="4805136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efficiency according to </a:t>
            </a:r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 work 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researches was very good.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5CB7487-5B43-4724-83F9-97C961954645}"/>
              </a:ext>
            </a:extLst>
          </p:cNvPr>
          <p:cNvSpPr txBox="1"/>
          <p:nvPr/>
        </p:nvSpPr>
        <p:spPr>
          <a:xfrm>
            <a:off x="2200374" y="3888865"/>
            <a:ext cx="4467461" cy="4160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Data augmentation </a:t>
            </a:r>
            <a:r>
              <a:rPr lang="en-US" sz="14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improve accuracy of model.</a:t>
            </a:r>
            <a:endParaRPr lang="en-US" sz="1400" b="1" dirty="0">
              <a:latin typeface="Times New Roman" panose="02020603050405020304" pitchFamily="18" charset="0"/>
              <a:ea typeface="Arial Unicode MS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4684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733352" y="3159401"/>
            <a:ext cx="4267818" cy="8299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Question?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432362" y="210461"/>
            <a:ext cx="4267818" cy="8299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28270" y="2056130"/>
            <a:ext cx="1133400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https://arxiv.org/abs/1803.10417</a:t>
            </a:r>
          </a:p>
          <a:p>
            <a:pPr indent="0" algn="l">
              <a:buFont typeface="Arial" panose="020B0604020202020204" pitchFamily="34" charset="0"/>
              <a:buNone/>
            </a:pP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MobileNets: Efficient Convolutional Neural Networks for Mobile Vision Applications</a:t>
            </a:r>
          </a:p>
          <a:p>
            <a:pPr indent="0" algn="l">
              <a:buFont typeface="Arial" panose="020B0604020202020204" pitchFamily="34" charset="0"/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{howarda,menglong,bochen,dkalenichenko,weijunw,weyand,anm,hadam}@google.com</a:t>
            </a:r>
          </a:p>
          <a:p>
            <a:pPr indent="0" algn="l">
              <a:buFont typeface="Arial" panose="020B0604020202020204" pitchFamily="34" charset="0"/>
              <a:buNone/>
            </a:pP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enhanced technique of skin cancer classification using deep convolutional</a:t>
            </a:r>
          </a:p>
          <a:p>
            <a:pPr indent="0" algn="l">
              <a:buFont typeface="Arial" panose="020B0604020202020204" pitchFamily="34" charset="0"/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 with transfer learning models</a:t>
            </a:r>
          </a:p>
          <a:p>
            <a:pPr indent="0" algn="l">
              <a:buFont typeface="Arial" panose="020B0604020202020204" pitchFamily="34" charset="0"/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Md Shahin Ali a, Md Sipon Miah , Jahurul Haque , Md Mahbubur Rahman, Md Khairul Islam</a:t>
            </a:r>
          </a:p>
          <a:p>
            <a:pPr indent="0" algn="l">
              <a:buFont typeface="Arial" panose="020B0604020202020204" pitchFamily="34" charset="0"/>
              <a:buNone/>
            </a:pP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SKIN MELANOMA SEGMENTATION USING RECURRENT AND CONVOLUTIONAL NEURAL NETWORKS</a:t>
            </a:r>
          </a:p>
          <a:p>
            <a:pPr indent="0" algn="l">
              <a:buFont typeface="Arial" panose="020B0604020202020204" pitchFamily="34" charset="0"/>
              <a:buNone/>
            </a:pP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Mohamed Attia, Mohamed Hossny, Saeid Nahavandi, Anousha </a:t>
            </a:r>
            <a:r>
              <a:rPr lang="en-US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Yazdabadi</a:t>
            </a:r>
            <a:r>
              <a:rPr lang="en-US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0" algn="l">
              <a:buFont typeface="Arial" panose="020B0604020202020204" pitchFamily="34" charset="0"/>
              <a:buNone/>
            </a:pP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https://arxiv.org/ftp/arxiv/papers/1911/1911.11872.pdf</a:t>
            </a:r>
          </a:p>
          <a:p>
            <a:pPr indent="0" algn="l">
              <a:buFont typeface="Arial" panose="020B0604020202020204" pitchFamily="34" charset="0"/>
              <a:buNone/>
            </a:pP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0860" y="627017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ot-developm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290" y="1505545"/>
            <a:ext cx="8198300" cy="618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681730" y="785178"/>
            <a:ext cx="4633595" cy="7067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253" y="-1055076"/>
            <a:ext cx="13209702" cy="85460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/>
          <p:cNvSpPr txBox="1"/>
          <p:nvPr/>
        </p:nvSpPr>
        <p:spPr>
          <a:xfrm>
            <a:off x="607663" y="922528"/>
            <a:ext cx="4612617" cy="6140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3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Skin Cancer</a:t>
            </a:r>
            <a:r>
              <a:rPr lang="en-US" altLang="ko-KR" sz="3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07841" y="2845897"/>
            <a:ext cx="3648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Skin cancer has 40% from total percentage of  cancer around the world </a:t>
            </a:r>
            <a:endParaRPr lang="en-US" sz="1400" b="0" i="0" baseline="30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[3]</a:t>
            </a:r>
            <a:endParaRPr lang="en-US" sz="1400" b="0" i="0" baseline="30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7005" indent="-167005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7843" y="2155232"/>
            <a:ext cx="36592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Deadliest Cancer</a:t>
            </a:r>
            <a:endParaRPr lang="ko-KR" altLang="en-US" sz="21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0241" y="2630801"/>
            <a:ext cx="36484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2020 </a:t>
            </a:r>
            <a:r>
              <a:rPr lang="en-US" altLang="ko-KR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million person die by cancer  . </a:t>
            </a: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  million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 of skin cancer</a:t>
            </a: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[1]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0912" y="2353866"/>
            <a:ext cx="36484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annual</a:t>
            </a:r>
            <a:r>
              <a:rPr lang="ar-EG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cost of treating skin cancers in the U.S. is estimated at </a:t>
            </a:r>
            <a:r>
              <a:rPr lang="en-US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$8.1 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billion: about </a:t>
            </a:r>
            <a:r>
              <a:rPr lang="en-US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$4.8 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billion for nonmelanoma skin cancers and </a:t>
            </a:r>
            <a:r>
              <a:rPr lang="en-US" sz="1400" b="1" dirty="0">
                <a:solidFill>
                  <a:srgbClr val="6B9A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$3.3 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billion for melanoma.</a:t>
            </a:r>
            <a:r>
              <a:rPr lang="en-US" sz="1400" b="0" i="0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US" sz="1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[2]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0914" y="2002833"/>
            <a:ext cx="36592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8483592" y="2207604"/>
            <a:ext cx="3101564" cy="28791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17457" rIns="0" bIns="-17457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World Health Organization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0241" y="4657281"/>
            <a:ext cx="3648437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WHITE SKIN</a:t>
            </a: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sz="2400" b="0" i="0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SUN</a:t>
            </a:r>
          </a:p>
          <a:p>
            <a:pPr marL="167005" indent="-167005">
              <a:buFont typeface="Arial" panose="020B0604020202020204" pitchFamily="34" charset="0"/>
              <a:buChar char="•"/>
            </a:pPr>
            <a:r>
              <a:rPr lang="en-US" sz="2800" b="0" i="0" baseline="30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Weak immunity</a:t>
            </a:r>
          </a:p>
          <a:p>
            <a:pPr marL="167005" indent="-167005">
              <a:buFont typeface="Arial" panose="020B0604020202020204" pitchFamily="34" charset="0"/>
              <a:buChar char="•"/>
            </a:pP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Skin Cancer Flat Icon Images, Stock Photos &amp;amp; Vectors | Shutterstoc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155" y="4015881"/>
            <a:ext cx="4410075" cy="30979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 Box 1"/>
          <p:cNvSpPr txBox="1"/>
          <p:nvPr/>
        </p:nvSpPr>
        <p:spPr>
          <a:xfrm>
            <a:off x="4040958" y="0"/>
            <a:ext cx="255243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Introduction</a:t>
            </a:r>
            <a:endParaRPr lang="en-US" sz="3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221925" y="830685"/>
            <a:ext cx="4800381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Skin Cancer types</a:t>
            </a:r>
            <a:r>
              <a:rPr lang="en-US" altLang="ko-KR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Types of Skin Cancer: Can You Spot Them? | Everyday Healt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016" y="2263180"/>
            <a:ext cx="6746772" cy="379389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Group 24"/>
          <p:cNvGrpSpPr/>
          <p:nvPr/>
        </p:nvGrpSpPr>
        <p:grpSpPr>
          <a:xfrm>
            <a:off x="103946" y="1855329"/>
            <a:ext cx="7107189" cy="1121796"/>
            <a:chOff x="4113734" y="1462930"/>
            <a:chExt cx="7109040" cy="1122088"/>
          </a:xfrm>
        </p:grpSpPr>
        <p:sp>
          <p:nvSpPr>
            <p:cNvPr id="26" name="Rectangle 25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86400" y="1809998"/>
              <a:ext cx="573637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sz="2400" dirty="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870181" y="3635858"/>
            <a:ext cx="6854265" cy="1121795"/>
            <a:chOff x="4878898" y="3243971"/>
            <a:chExt cx="6854265" cy="1121795"/>
          </a:xfrm>
        </p:grpSpPr>
        <p:sp>
          <p:nvSpPr>
            <p:cNvPr id="30" name="Rectangle 29"/>
            <p:cNvSpPr/>
            <p:nvPr/>
          </p:nvSpPr>
          <p:spPr>
            <a:xfrm>
              <a:off x="5268892" y="3244505"/>
              <a:ext cx="6464271" cy="110419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4878898" y="3243971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88628" y="5406080"/>
            <a:ext cx="7056592" cy="1127439"/>
            <a:chOff x="4097345" y="5014193"/>
            <a:chExt cx="7056592" cy="1127439"/>
          </a:xfrm>
        </p:grpSpPr>
        <p:sp>
          <p:nvSpPr>
            <p:cNvPr id="34" name="Rectangle 33"/>
            <p:cNvSpPr/>
            <p:nvPr/>
          </p:nvSpPr>
          <p:spPr>
            <a:xfrm>
              <a:off x="4689665" y="5037431"/>
              <a:ext cx="6464272" cy="1104201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4097345" y="5014193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</a:ln>
          </p:spPr>
          <p:txBody>
            <a:bodyPr vert="horz" wrap="square" lIns="71981" tIns="91416" rIns="71981" bIns="91416" numCol="1" anchor="ctr" anchorCtr="1" compatLnSpc="1"/>
            <a:lstStyle/>
            <a:p>
              <a:r>
                <a:rPr lang="en-US" sz="4400" ker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1649941" y="2098035"/>
            <a:ext cx="371111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Basal cell carcinoma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200374" y="3835263"/>
            <a:ext cx="446746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Squamous cell carcinoma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438910" y="5714859"/>
            <a:ext cx="371111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Melanoma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820795" y="269875"/>
            <a:ext cx="28460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3821105" y="723985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nline Doctor With Computer | Online doctor, Medical illustration, Doctor  hel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152" y="1871761"/>
            <a:ext cx="7344568" cy="489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27352" y="2088221"/>
            <a:ext cx="6069891" cy="31085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an online tool that can tell doctors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Patient 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lab technologists the Four highest probability diagnoses for a given skin lesion. This will help them quickly identify high priority patients and speed up their workflow. The app should produce a result in less than 3 seconds.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-104504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3821105" y="723985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9485" y="3554907"/>
            <a:ext cx="10517982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arenR"/>
            </a:pPr>
            <a:endParaRPr lang="en-US" sz="2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524752" y="2621168"/>
            <a:ext cx="3119649" cy="4245760"/>
            <a:chOff x="4570412" y="1676400"/>
            <a:chExt cx="3119649" cy="4245760"/>
          </a:xfrm>
        </p:grpSpPr>
        <p:sp>
          <p:nvSpPr>
            <p:cNvPr id="12" name="Freeform 6"/>
            <p:cNvSpPr/>
            <p:nvPr/>
          </p:nvSpPr>
          <p:spPr bwMode="auto">
            <a:xfrm>
              <a:off x="4938753" y="4485349"/>
              <a:ext cx="390835" cy="392241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278" y="225"/>
                </a:cxn>
                <a:cxn ang="0">
                  <a:pos x="224" y="279"/>
                </a:cxn>
                <a:cxn ang="0">
                  <a:pos x="0" y="54"/>
                </a:cxn>
                <a:cxn ang="0">
                  <a:pos x="55" y="0"/>
                </a:cxn>
              </a:cxnLst>
              <a:rect l="0" t="0" r="r" b="b"/>
              <a:pathLst>
                <a:path w="278" h="279">
                  <a:moveTo>
                    <a:pt x="55" y="0"/>
                  </a:moveTo>
                  <a:lnTo>
                    <a:pt x="278" y="225"/>
                  </a:lnTo>
                  <a:lnTo>
                    <a:pt x="224" y="279"/>
                  </a:lnTo>
                  <a:lnTo>
                    <a:pt x="0" y="5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Freeform 7"/>
            <p:cNvSpPr/>
            <p:nvPr/>
          </p:nvSpPr>
          <p:spPr bwMode="auto">
            <a:xfrm>
              <a:off x="5020294" y="4249161"/>
              <a:ext cx="227753" cy="416141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7" y="0"/>
                </a:cxn>
                <a:cxn ang="0">
                  <a:pos x="34" y="3"/>
                </a:cxn>
                <a:cxn ang="0">
                  <a:pos x="42" y="7"/>
                </a:cxn>
                <a:cxn ang="0">
                  <a:pos x="46" y="10"/>
                </a:cxn>
                <a:cxn ang="0">
                  <a:pos x="76" y="40"/>
                </a:cxn>
                <a:cxn ang="0">
                  <a:pos x="98" y="66"/>
                </a:cxn>
                <a:cxn ang="0">
                  <a:pos x="119" y="93"/>
                </a:cxn>
                <a:cxn ang="0">
                  <a:pos x="135" y="118"/>
                </a:cxn>
                <a:cxn ang="0">
                  <a:pos x="148" y="142"/>
                </a:cxn>
                <a:cxn ang="0">
                  <a:pos x="156" y="166"/>
                </a:cxn>
                <a:cxn ang="0">
                  <a:pos x="162" y="189"/>
                </a:cxn>
                <a:cxn ang="0">
                  <a:pos x="162" y="210"/>
                </a:cxn>
                <a:cxn ang="0">
                  <a:pos x="159" y="231"/>
                </a:cxn>
                <a:cxn ang="0">
                  <a:pos x="151" y="250"/>
                </a:cxn>
                <a:cxn ang="0">
                  <a:pos x="138" y="267"/>
                </a:cxn>
                <a:cxn ang="0">
                  <a:pos x="127" y="277"/>
                </a:cxn>
                <a:cxn ang="0">
                  <a:pos x="114" y="286"/>
                </a:cxn>
                <a:cxn ang="0">
                  <a:pos x="99" y="292"/>
                </a:cxn>
                <a:cxn ang="0">
                  <a:pos x="84" y="296"/>
                </a:cxn>
                <a:cxn ang="0">
                  <a:pos x="87" y="270"/>
                </a:cxn>
                <a:cxn ang="0">
                  <a:pos x="88" y="241"/>
                </a:cxn>
                <a:cxn ang="0">
                  <a:pos x="86" y="210"/>
                </a:cxn>
                <a:cxn ang="0">
                  <a:pos x="78" y="178"/>
                </a:cxn>
                <a:cxn ang="0">
                  <a:pos x="67" y="145"/>
                </a:cxn>
                <a:cxn ang="0">
                  <a:pos x="53" y="111"/>
                </a:cxn>
                <a:cxn ang="0">
                  <a:pos x="33" y="78"/>
                </a:cxn>
                <a:cxn ang="0">
                  <a:pos x="8" y="46"/>
                </a:cxn>
                <a:cxn ang="0">
                  <a:pos x="5" y="42"/>
                </a:cxn>
                <a:cxn ang="0">
                  <a:pos x="2" y="36"/>
                </a:cxn>
                <a:cxn ang="0">
                  <a:pos x="0" y="29"/>
                </a:cxn>
                <a:cxn ang="0">
                  <a:pos x="0" y="20"/>
                </a:cxn>
                <a:cxn ang="0">
                  <a:pos x="3" y="12"/>
                </a:cxn>
                <a:cxn ang="0">
                  <a:pos x="10" y="5"/>
                </a:cxn>
                <a:cxn ang="0">
                  <a:pos x="19" y="0"/>
                </a:cxn>
              </a:cxnLst>
              <a:rect l="0" t="0" r="r" b="b"/>
              <a:pathLst>
                <a:path w="162" h="296">
                  <a:moveTo>
                    <a:pt x="19" y="0"/>
                  </a:moveTo>
                  <a:lnTo>
                    <a:pt x="27" y="0"/>
                  </a:lnTo>
                  <a:lnTo>
                    <a:pt x="34" y="3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76" y="40"/>
                  </a:lnTo>
                  <a:lnTo>
                    <a:pt x="98" y="66"/>
                  </a:lnTo>
                  <a:lnTo>
                    <a:pt x="119" y="93"/>
                  </a:lnTo>
                  <a:lnTo>
                    <a:pt x="135" y="118"/>
                  </a:lnTo>
                  <a:lnTo>
                    <a:pt x="148" y="142"/>
                  </a:lnTo>
                  <a:lnTo>
                    <a:pt x="156" y="166"/>
                  </a:lnTo>
                  <a:lnTo>
                    <a:pt x="162" y="189"/>
                  </a:lnTo>
                  <a:lnTo>
                    <a:pt x="162" y="210"/>
                  </a:lnTo>
                  <a:lnTo>
                    <a:pt x="159" y="231"/>
                  </a:lnTo>
                  <a:lnTo>
                    <a:pt x="151" y="250"/>
                  </a:lnTo>
                  <a:lnTo>
                    <a:pt x="138" y="267"/>
                  </a:lnTo>
                  <a:lnTo>
                    <a:pt x="127" y="277"/>
                  </a:lnTo>
                  <a:lnTo>
                    <a:pt x="114" y="286"/>
                  </a:lnTo>
                  <a:lnTo>
                    <a:pt x="99" y="292"/>
                  </a:lnTo>
                  <a:lnTo>
                    <a:pt x="84" y="296"/>
                  </a:lnTo>
                  <a:lnTo>
                    <a:pt x="87" y="270"/>
                  </a:lnTo>
                  <a:lnTo>
                    <a:pt x="88" y="241"/>
                  </a:lnTo>
                  <a:lnTo>
                    <a:pt x="86" y="210"/>
                  </a:lnTo>
                  <a:lnTo>
                    <a:pt x="78" y="178"/>
                  </a:lnTo>
                  <a:lnTo>
                    <a:pt x="67" y="145"/>
                  </a:lnTo>
                  <a:lnTo>
                    <a:pt x="53" y="111"/>
                  </a:lnTo>
                  <a:lnTo>
                    <a:pt x="33" y="7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6"/>
                  </a:lnTo>
                  <a:lnTo>
                    <a:pt x="0" y="29"/>
                  </a:lnTo>
                  <a:lnTo>
                    <a:pt x="0" y="20"/>
                  </a:lnTo>
                  <a:lnTo>
                    <a:pt x="3" y="12"/>
                  </a:lnTo>
                  <a:lnTo>
                    <a:pt x="10" y="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Freeform 8"/>
            <p:cNvSpPr/>
            <p:nvPr/>
          </p:nvSpPr>
          <p:spPr bwMode="auto">
            <a:xfrm>
              <a:off x="5406910" y="4216827"/>
              <a:ext cx="359905" cy="361312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256" y="186"/>
                </a:cxn>
                <a:cxn ang="0">
                  <a:pos x="184" y="257"/>
                </a:cxn>
                <a:cxn ang="0">
                  <a:pos x="0" y="73"/>
                </a:cxn>
                <a:cxn ang="0">
                  <a:pos x="72" y="0"/>
                </a:cxn>
              </a:cxnLst>
              <a:rect l="0" t="0" r="r" b="b"/>
              <a:pathLst>
                <a:path w="256" h="257">
                  <a:moveTo>
                    <a:pt x="72" y="0"/>
                  </a:moveTo>
                  <a:lnTo>
                    <a:pt x="256" y="186"/>
                  </a:lnTo>
                  <a:lnTo>
                    <a:pt x="184" y="257"/>
                  </a:lnTo>
                  <a:lnTo>
                    <a:pt x="0" y="7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Freeform 9"/>
            <p:cNvSpPr/>
            <p:nvPr/>
          </p:nvSpPr>
          <p:spPr bwMode="auto">
            <a:xfrm>
              <a:off x="5862416" y="4266032"/>
              <a:ext cx="149023" cy="150430"/>
            </a:xfrm>
            <a:custGeom>
              <a:avLst/>
              <a:gdLst/>
              <a:ahLst/>
              <a:cxnLst>
                <a:cxn ang="0">
                  <a:pos x="80" y="0"/>
                </a:cxn>
                <a:cxn ang="0">
                  <a:pos x="106" y="27"/>
                </a:cxn>
                <a:cxn ang="0">
                  <a:pos x="27" y="107"/>
                </a:cxn>
                <a:cxn ang="0">
                  <a:pos x="0" y="80"/>
                </a:cxn>
                <a:cxn ang="0">
                  <a:pos x="80" y="0"/>
                </a:cxn>
              </a:cxnLst>
              <a:rect l="0" t="0" r="r" b="b"/>
              <a:pathLst>
                <a:path w="106" h="107">
                  <a:moveTo>
                    <a:pt x="80" y="0"/>
                  </a:moveTo>
                  <a:lnTo>
                    <a:pt x="106" y="27"/>
                  </a:lnTo>
                  <a:lnTo>
                    <a:pt x="27" y="107"/>
                  </a:lnTo>
                  <a:lnTo>
                    <a:pt x="0" y="8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C9D6D6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Freeform 10"/>
            <p:cNvSpPr/>
            <p:nvPr/>
          </p:nvSpPr>
          <p:spPr bwMode="auto">
            <a:xfrm>
              <a:off x="5960827" y="4242132"/>
              <a:ext cx="75918" cy="75918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54" y="37"/>
                </a:cxn>
                <a:cxn ang="0">
                  <a:pos x="37" y="54"/>
                </a:cxn>
                <a:cxn ang="0">
                  <a:pos x="0" y="16"/>
                </a:cxn>
                <a:cxn ang="0">
                  <a:pos x="16" y="0"/>
                </a:cxn>
              </a:cxnLst>
              <a:rect l="0" t="0" r="r" b="b"/>
              <a:pathLst>
                <a:path w="54" h="54">
                  <a:moveTo>
                    <a:pt x="16" y="0"/>
                  </a:moveTo>
                  <a:lnTo>
                    <a:pt x="54" y="37"/>
                  </a:lnTo>
                  <a:lnTo>
                    <a:pt x="37" y="54"/>
                  </a:lnTo>
                  <a:lnTo>
                    <a:pt x="0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9D6D6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5960827" y="4264626"/>
              <a:ext cx="52018" cy="534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" y="38"/>
                </a:cxn>
                <a:cxn ang="0">
                  <a:pos x="34" y="38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7" h="38">
                  <a:moveTo>
                    <a:pt x="0" y="0"/>
                  </a:moveTo>
                  <a:lnTo>
                    <a:pt x="37" y="38"/>
                  </a:lnTo>
                  <a:lnTo>
                    <a:pt x="34" y="3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487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Freeform 12"/>
            <p:cNvSpPr/>
            <p:nvPr/>
          </p:nvSpPr>
          <p:spPr bwMode="auto">
            <a:xfrm>
              <a:off x="5983321" y="4242132"/>
              <a:ext cx="53423" cy="5201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38" y="34"/>
                </a:cxn>
                <a:cxn ang="0">
                  <a:pos x="38" y="37"/>
                </a:cxn>
                <a:cxn ang="0">
                  <a:pos x="0" y="0"/>
                </a:cxn>
              </a:cxnLst>
              <a:rect l="0" t="0" r="r" b="b"/>
              <a:pathLst>
                <a:path w="38" h="37">
                  <a:moveTo>
                    <a:pt x="0" y="0"/>
                  </a:moveTo>
                  <a:lnTo>
                    <a:pt x="4" y="0"/>
                  </a:lnTo>
                  <a:lnTo>
                    <a:pt x="38" y="34"/>
                  </a:lnTo>
                  <a:lnTo>
                    <a:pt x="3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487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Freeform 13"/>
            <p:cNvSpPr/>
            <p:nvPr/>
          </p:nvSpPr>
          <p:spPr bwMode="auto">
            <a:xfrm>
              <a:off x="5487046" y="2964187"/>
              <a:ext cx="916634" cy="919446"/>
            </a:xfrm>
            <a:custGeom>
              <a:avLst/>
              <a:gdLst/>
              <a:ahLst/>
              <a:cxnLst>
                <a:cxn ang="0">
                  <a:pos x="508" y="0"/>
                </a:cxn>
                <a:cxn ang="0">
                  <a:pos x="652" y="144"/>
                </a:cxn>
                <a:cxn ang="0">
                  <a:pos x="144" y="654"/>
                </a:cxn>
                <a:cxn ang="0">
                  <a:pos x="0" y="509"/>
                </a:cxn>
                <a:cxn ang="0">
                  <a:pos x="508" y="0"/>
                </a:cxn>
              </a:cxnLst>
              <a:rect l="0" t="0" r="r" b="b"/>
              <a:pathLst>
                <a:path w="652" h="654">
                  <a:moveTo>
                    <a:pt x="508" y="0"/>
                  </a:moveTo>
                  <a:lnTo>
                    <a:pt x="652" y="144"/>
                  </a:lnTo>
                  <a:lnTo>
                    <a:pt x="144" y="654"/>
                  </a:lnTo>
                  <a:lnTo>
                    <a:pt x="0" y="509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Freeform 14"/>
            <p:cNvSpPr/>
            <p:nvPr/>
          </p:nvSpPr>
          <p:spPr bwMode="auto">
            <a:xfrm>
              <a:off x="6329168" y="2730810"/>
              <a:ext cx="837905" cy="822441"/>
            </a:xfrm>
            <a:custGeom>
              <a:avLst/>
              <a:gdLst/>
              <a:ahLst/>
              <a:cxnLst>
                <a:cxn ang="0">
                  <a:pos x="573" y="0"/>
                </a:cxn>
                <a:cxn ang="0">
                  <a:pos x="596" y="23"/>
                </a:cxn>
                <a:cxn ang="0">
                  <a:pos x="473" y="146"/>
                </a:cxn>
                <a:cxn ang="0">
                  <a:pos x="455" y="147"/>
                </a:cxn>
                <a:cxn ang="0">
                  <a:pos x="455" y="165"/>
                </a:cxn>
                <a:cxn ang="0">
                  <a:pos x="435" y="166"/>
                </a:cxn>
                <a:cxn ang="0">
                  <a:pos x="435" y="185"/>
                </a:cxn>
                <a:cxn ang="0">
                  <a:pos x="417" y="185"/>
                </a:cxn>
                <a:cxn ang="0">
                  <a:pos x="416" y="203"/>
                </a:cxn>
                <a:cxn ang="0">
                  <a:pos x="398" y="204"/>
                </a:cxn>
                <a:cxn ang="0">
                  <a:pos x="397" y="222"/>
                </a:cxn>
                <a:cxn ang="0">
                  <a:pos x="379" y="223"/>
                </a:cxn>
                <a:cxn ang="0">
                  <a:pos x="379" y="242"/>
                </a:cxn>
                <a:cxn ang="0">
                  <a:pos x="359" y="242"/>
                </a:cxn>
                <a:cxn ang="0">
                  <a:pos x="359" y="261"/>
                </a:cxn>
                <a:cxn ang="0">
                  <a:pos x="341" y="261"/>
                </a:cxn>
                <a:cxn ang="0">
                  <a:pos x="340" y="280"/>
                </a:cxn>
                <a:cxn ang="0">
                  <a:pos x="322" y="280"/>
                </a:cxn>
                <a:cxn ang="0">
                  <a:pos x="321" y="298"/>
                </a:cxn>
                <a:cxn ang="0">
                  <a:pos x="303" y="299"/>
                </a:cxn>
                <a:cxn ang="0">
                  <a:pos x="302" y="318"/>
                </a:cxn>
                <a:cxn ang="0">
                  <a:pos x="283" y="319"/>
                </a:cxn>
                <a:cxn ang="0">
                  <a:pos x="283" y="337"/>
                </a:cxn>
                <a:cxn ang="0">
                  <a:pos x="265" y="337"/>
                </a:cxn>
                <a:cxn ang="0">
                  <a:pos x="264" y="356"/>
                </a:cxn>
                <a:cxn ang="0">
                  <a:pos x="246" y="356"/>
                </a:cxn>
                <a:cxn ang="0">
                  <a:pos x="245" y="374"/>
                </a:cxn>
                <a:cxn ang="0">
                  <a:pos x="227" y="375"/>
                </a:cxn>
                <a:cxn ang="0">
                  <a:pos x="226" y="394"/>
                </a:cxn>
                <a:cxn ang="0">
                  <a:pos x="207" y="395"/>
                </a:cxn>
                <a:cxn ang="0">
                  <a:pos x="207" y="413"/>
                </a:cxn>
                <a:cxn ang="0">
                  <a:pos x="188" y="414"/>
                </a:cxn>
                <a:cxn ang="0">
                  <a:pos x="188" y="432"/>
                </a:cxn>
                <a:cxn ang="0">
                  <a:pos x="170" y="432"/>
                </a:cxn>
                <a:cxn ang="0">
                  <a:pos x="169" y="451"/>
                </a:cxn>
                <a:cxn ang="0">
                  <a:pos x="151" y="451"/>
                </a:cxn>
                <a:cxn ang="0">
                  <a:pos x="150" y="470"/>
                </a:cxn>
                <a:cxn ang="0">
                  <a:pos x="131" y="471"/>
                </a:cxn>
                <a:cxn ang="0">
                  <a:pos x="131" y="489"/>
                </a:cxn>
                <a:cxn ang="0">
                  <a:pos x="112" y="490"/>
                </a:cxn>
                <a:cxn ang="0">
                  <a:pos x="112" y="508"/>
                </a:cxn>
                <a:cxn ang="0">
                  <a:pos x="94" y="508"/>
                </a:cxn>
                <a:cxn ang="0">
                  <a:pos x="93" y="528"/>
                </a:cxn>
                <a:cxn ang="0">
                  <a:pos x="75" y="528"/>
                </a:cxn>
                <a:cxn ang="0">
                  <a:pos x="74" y="546"/>
                </a:cxn>
                <a:cxn ang="0">
                  <a:pos x="55" y="547"/>
                </a:cxn>
                <a:cxn ang="0">
                  <a:pos x="54" y="565"/>
                </a:cxn>
                <a:cxn ang="0">
                  <a:pos x="36" y="566"/>
                </a:cxn>
                <a:cxn ang="0">
                  <a:pos x="36" y="584"/>
                </a:cxn>
                <a:cxn ang="0">
                  <a:pos x="12" y="585"/>
                </a:cxn>
                <a:cxn ang="0">
                  <a:pos x="0" y="572"/>
                </a:cxn>
                <a:cxn ang="0">
                  <a:pos x="573" y="0"/>
                </a:cxn>
              </a:cxnLst>
              <a:rect l="0" t="0" r="r" b="b"/>
              <a:pathLst>
                <a:path w="596" h="585">
                  <a:moveTo>
                    <a:pt x="573" y="0"/>
                  </a:moveTo>
                  <a:lnTo>
                    <a:pt x="596" y="23"/>
                  </a:lnTo>
                  <a:lnTo>
                    <a:pt x="473" y="146"/>
                  </a:lnTo>
                  <a:lnTo>
                    <a:pt x="455" y="147"/>
                  </a:lnTo>
                  <a:lnTo>
                    <a:pt x="455" y="165"/>
                  </a:lnTo>
                  <a:lnTo>
                    <a:pt x="435" y="166"/>
                  </a:lnTo>
                  <a:lnTo>
                    <a:pt x="435" y="185"/>
                  </a:lnTo>
                  <a:lnTo>
                    <a:pt x="417" y="185"/>
                  </a:lnTo>
                  <a:lnTo>
                    <a:pt x="416" y="203"/>
                  </a:lnTo>
                  <a:lnTo>
                    <a:pt x="398" y="204"/>
                  </a:lnTo>
                  <a:lnTo>
                    <a:pt x="397" y="222"/>
                  </a:lnTo>
                  <a:lnTo>
                    <a:pt x="379" y="223"/>
                  </a:lnTo>
                  <a:lnTo>
                    <a:pt x="379" y="242"/>
                  </a:lnTo>
                  <a:lnTo>
                    <a:pt x="359" y="242"/>
                  </a:lnTo>
                  <a:lnTo>
                    <a:pt x="359" y="261"/>
                  </a:lnTo>
                  <a:lnTo>
                    <a:pt x="341" y="261"/>
                  </a:lnTo>
                  <a:lnTo>
                    <a:pt x="340" y="280"/>
                  </a:lnTo>
                  <a:lnTo>
                    <a:pt x="322" y="280"/>
                  </a:lnTo>
                  <a:lnTo>
                    <a:pt x="321" y="298"/>
                  </a:lnTo>
                  <a:lnTo>
                    <a:pt x="303" y="299"/>
                  </a:lnTo>
                  <a:lnTo>
                    <a:pt x="302" y="318"/>
                  </a:lnTo>
                  <a:lnTo>
                    <a:pt x="283" y="319"/>
                  </a:lnTo>
                  <a:lnTo>
                    <a:pt x="283" y="337"/>
                  </a:lnTo>
                  <a:lnTo>
                    <a:pt x="265" y="337"/>
                  </a:lnTo>
                  <a:lnTo>
                    <a:pt x="264" y="356"/>
                  </a:lnTo>
                  <a:lnTo>
                    <a:pt x="246" y="356"/>
                  </a:lnTo>
                  <a:lnTo>
                    <a:pt x="245" y="374"/>
                  </a:lnTo>
                  <a:lnTo>
                    <a:pt x="227" y="375"/>
                  </a:lnTo>
                  <a:lnTo>
                    <a:pt x="226" y="394"/>
                  </a:lnTo>
                  <a:lnTo>
                    <a:pt x="207" y="395"/>
                  </a:lnTo>
                  <a:lnTo>
                    <a:pt x="207" y="413"/>
                  </a:lnTo>
                  <a:lnTo>
                    <a:pt x="188" y="414"/>
                  </a:lnTo>
                  <a:lnTo>
                    <a:pt x="188" y="432"/>
                  </a:lnTo>
                  <a:lnTo>
                    <a:pt x="170" y="432"/>
                  </a:lnTo>
                  <a:lnTo>
                    <a:pt x="169" y="451"/>
                  </a:lnTo>
                  <a:lnTo>
                    <a:pt x="151" y="451"/>
                  </a:lnTo>
                  <a:lnTo>
                    <a:pt x="150" y="470"/>
                  </a:lnTo>
                  <a:lnTo>
                    <a:pt x="131" y="471"/>
                  </a:lnTo>
                  <a:lnTo>
                    <a:pt x="131" y="489"/>
                  </a:lnTo>
                  <a:lnTo>
                    <a:pt x="112" y="490"/>
                  </a:lnTo>
                  <a:lnTo>
                    <a:pt x="112" y="508"/>
                  </a:lnTo>
                  <a:lnTo>
                    <a:pt x="94" y="508"/>
                  </a:lnTo>
                  <a:lnTo>
                    <a:pt x="93" y="528"/>
                  </a:lnTo>
                  <a:lnTo>
                    <a:pt x="75" y="528"/>
                  </a:lnTo>
                  <a:lnTo>
                    <a:pt x="74" y="546"/>
                  </a:lnTo>
                  <a:lnTo>
                    <a:pt x="55" y="547"/>
                  </a:lnTo>
                  <a:lnTo>
                    <a:pt x="54" y="565"/>
                  </a:lnTo>
                  <a:lnTo>
                    <a:pt x="36" y="566"/>
                  </a:lnTo>
                  <a:lnTo>
                    <a:pt x="36" y="584"/>
                  </a:lnTo>
                  <a:lnTo>
                    <a:pt x="12" y="585"/>
                  </a:lnTo>
                  <a:lnTo>
                    <a:pt x="0" y="572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Freeform 15"/>
            <p:cNvSpPr/>
            <p:nvPr/>
          </p:nvSpPr>
          <p:spPr bwMode="auto">
            <a:xfrm>
              <a:off x="6216697" y="2674575"/>
              <a:ext cx="930693" cy="932099"/>
            </a:xfrm>
            <a:custGeom>
              <a:avLst/>
              <a:gdLst/>
              <a:ahLst/>
              <a:cxnLst>
                <a:cxn ang="0">
                  <a:pos x="613" y="0"/>
                </a:cxn>
                <a:cxn ang="0">
                  <a:pos x="662" y="48"/>
                </a:cxn>
                <a:cxn ang="0">
                  <a:pos x="47" y="663"/>
                </a:cxn>
                <a:cxn ang="0">
                  <a:pos x="0" y="614"/>
                </a:cxn>
                <a:cxn ang="0">
                  <a:pos x="613" y="0"/>
                </a:cxn>
              </a:cxnLst>
              <a:rect l="0" t="0" r="r" b="b"/>
              <a:pathLst>
                <a:path w="662" h="663">
                  <a:moveTo>
                    <a:pt x="613" y="0"/>
                  </a:moveTo>
                  <a:lnTo>
                    <a:pt x="662" y="48"/>
                  </a:lnTo>
                  <a:lnTo>
                    <a:pt x="47" y="663"/>
                  </a:lnTo>
                  <a:lnTo>
                    <a:pt x="0" y="614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Freeform 16"/>
            <p:cNvSpPr/>
            <p:nvPr/>
          </p:nvSpPr>
          <p:spPr bwMode="auto">
            <a:xfrm>
              <a:off x="6755150" y="1694677"/>
              <a:ext cx="915229" cy="918040"/>
            </a:xfrm>
            <a:custGeom>
              <a:avLst/>
              <a:gdLst/>
              <a:ahLst/>
              <a:cxnLst>
                <a:cxn ang="0">
                  <a:pos x="508" y="0"/>
                </a:cxn>
                <a:cxn ang="0">
                  <a:pos x="651" y="144"/>
                </a:cxn>
                <a:cxn ang="0">
                  <a:pos x="143" y="653"/>
                </a:cxn>
                <a:cxn ang="0">
                  <a:pos x="0" y="509"/>
                </a:cxn>
                <a:cxn ang="0">
                  <a:pos x="508" y="0"/>
                </a:cxn>
              </a:cxnLst>
              <a:rect l="0" t="0" r="r" b="b"/>
              <a:pathLst>
                <a:path w="651" h="653">
                  <a:moveTo>
                    <a:pt x="508" y="0"/>
                  </a:moveTo>
                  <a:lnTo>
                    <a:pt x="651" y="144"/>
                  </a:lnTo>
                  <a:lnTo>
                    <a:pt x="143" y="653"/>
                  </a:lnTo>
                  <a:lnTo>
                    <a:pt x="0" y="509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Freeform 17"/>
            <p:cNvSpPr/>
            <p:nvPr/>
          </p:nvSpPr>
          <p:spPr bwMode="auto">
            <a:xfrm>
              <a:off x="6852155" y="1794494"/>
              <a:ext cx="818222" cy="818222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582" y="73"/>
                </a:cxn>
                <a:cxn ang="0">
                  <a:pos x="74" y="582"/>
                </a:cxn>
                <a:cxn ang="0">
                  <a:pos x="0" y="509"/>
                </a:cxn>
                <a:cxn ang="0">
                  <a:pos x="509" y="0"/>
                </a:cxn>
              </a:cxnLst>
              <a:rect l="0" t="0" r="r" b="b"/>
              <a:pathLst>
                <a:path w="582" h="582">
                  <a:moveTo>
                    <a:pt x="509" y="0"/>
                  </a:moveTo>
                  <a:lnTo>
                    <a:pt x="582" y="73"/>
                  </a:lnTo>
                  <a:lnTo>
                    <a:pt x="74" y="582"/>
                  </a:lnTo>
                  <a:lnTo>
                    <a:pt x="0" y="509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chemeClr val="bg1">
                <a:lumMod val="65000"/>
                <a:alpha val="18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Freeform 19"/>
            <p:cNvSpPr/>
            <p:nvPr/>
          </p:nvSpPr>
          <p:spPr bwMode="auto">
            <a:xfrm>
              <a:off x="7438408" y="1676400"/>
              <a:ext cx="251653" cy="253058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79" y="167"/>
                </a:cxn>
                <a:cxn ang="0">
                  <a:pos x="166" y="180"/>
                </a:cxn>
                <a:cxn ang="0">
                  <a:pos x="0" y="13"/>
                </a:cxn>
                <a:cxn ang="0">
                  <a:pos x="12" y="0"/>
                </a:cxn>
              </a:cxnLst>
              <a:rect l="0" t="0" r="r" b="b"/>
              <a:pathLst>
                <a:path w="179" h="180">
                  <a:moveTo>
                    <a:pt x="12" y="0"/>
                  </a:moveTo>
                  <a:lnTo>
                    <a:pt x="179" y="167"/>
                  </a:lnTo>
                  <a:lnTo>
                    <a:pt x="166" y="180"/>
                  </a:lnTo>
                  <a:lnTo>
                    <a:pt x="0" y="1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Freeform 20"/>
            <p:cNvSpPr/>
            <p:nvPr/>
          </p:nvSpPr>
          <p:spPr bwMode="auto">
            <a:xfrm>
              <a:off x="7550878" y="1790277"/>
              <a:ext cx="139183" cy="13918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99" y="86"/>
                </a:cxn>
                <a:cxn ang="0">
                  <a:pos x="86" y="99"/>
                </a:cxn>
                <a:cxn ang="0">
                  <a:pos x="0" y="13"/>
                </a:cxn>
                <a:cxn ang="0">
                  <a:pos x="13" y="0"/>
                </a:cxn>
              </a:cxnLst>
              <a:rect l="0" t="0" r="r" b="b"/>
              <a:pathLst>
                <a:path w="99" h="99">
                  <a:moveTo>
                    <a:pt x="13" y="0"/>
                  </a:moveTo>
                  <a:lnTo>
                    <a:pt x="99" y="86"/>
                  </a:lnTo>
                  <a:lnTo>
                    <a:pt x="86" y="99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Freeform 21"/>
            <p:cNvSpPr/>
            <p:nvPr/>
          </p:nvSpPr>
          <p:spPr bwMode="auto">
            <a:xfrm>
              <a:off x="7459496" y="1698894"/>
              <a:ext cx="150430" cy="150430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7" y="95"/>
                </a:cxn>
                <a:cxn ang="0">
                  <a:pos x="94" y="107"/>
                </a:cxn>
                <a:cxn ang="0">
                  <a:pos x="0" y="12"/>
                </a:cxn>
                <a:cxn ang="0">
                  <a:pos x="13" y="0"/>
                </a:cxn>
              </a:cxnLst>
              <a:rect l="0" t="0" r="r" b="b"/>
              <a:pathLst>
                <a:path w="107" h="107">
                  <a:moveTo>
                    <a:pt x="13" y="0"/>
                  </a:moveTo>
                  <a:lnTo>
                    <a:pt x="107" y="95"/>
                  </a:lnTo>
                  <a:lnTo>
                    <a:pt x="94" y="107"/>
                  </a:lnTo>
                  <a:lnTo>
                    <a:pt x="0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Freeform 22"/>
            <p:cNvSpPr/>
            <p:nvPr/>
          </p:nvSpPr>
          <p:spPr bwMode="auto">
            <a:xfrm>
              <a:off x="6831068" y="2188141"/>
              <a:ext cx="348658" cy="34725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48" y="233"/>
                </a:cxn>
                <a:cxn ang="0">
                  <a:pos x="233" y="247"/>
                </a:cxn>
                <a:cxn ang="0">
                  <a:pos x="0" y="14"/>
                </a:cxn>
                <a:cxn ang="0">
                  <a:pos x="15" y="0"/>
                </a:cxn>
              </a:cxnLst>
              <a:rect l="0" t="0" r="r" b="b"/>
              <a:pathLst>
                <a:path w="248" h="247">
                  <a:moveTo>
                    <a:pt x="15" y="0"/>
                  </a:moveTo>
                  <a:lnTo>
                    <a:pt x="248" y="233"/>
                  </a:lnTo>
                  <a:lnTo>
                    <a:pt x="233" y="247"/>
                  </a:lnTo>
                  <a:lnTo>
                    <a:pt x="0" y="1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Freeform 23"/>
            <p:cNvSpPr/>
            <p:nvPr/>
          </p:nvSpPr>
          <p:spPr bwMode="auto">
            <a:xfrm>
              <a:off x="6991338" y="2347005"/>
              <a:ext cx="188388" cy="188388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34" y="120"/>
                </a:cxn>
                <a:cxn ang="0">
                  <a:pos x="119" y="134"/>
                </a:cxn>
                <a:cxn ang="0">
                  <a:pos x="0" y="15"/>
                </a:cxn>
                <a:cxn ang="0">
                  <a:pos x="15" y="0"/>
                </a:cxn>
              </a:cxnLst>
              <a:rect l="0" t="0" r="r" b="b"/>
              <a:pathLst>
                <a:path w="134" h="134">
                  <a:moveTo>
                    <a:pt x="15" y="0"/>
                  </a:moveTo>
                  <a:lnTo>
                    <a:pt x="134" y="120"/>
                  </a:lnTo>
                  <a:lnTo>
                    <a:pt x="119" y="134"/>
                  </a:lnTo>
                  <a:lnTo>
                    <a:pt x="0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8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Freeform 25"/>
            <p:cNvSpPr/>
            <p:nvPr/>
          </p:nvSpPr>
          <p:spPr bwMode="auto">
            <a:xfrm>
              <a:off x="6891520" y="2186735"/>
              <a:ext cx="289611" cy="288206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206" y="175"/>
                </a:cxn>
                <a:cxn ang="0">
                  <a:pos x="175" y="205"/>
                </a:cxn>
                <a:cxn ang="0">
                  <a:pos x="0" y="30"/>
                </a:cxn>
                <a:cxn ang="0">
                  <a:pos x="32" y="0"/>
                </a:cxn>
              </a:cxnLst>
              <a:rect l="0" t="0" r="r" b="b"/>
              <a:pathLst>
                <a:path w="206" h="205">
                  <a:moveTo>
                    <a:pt x="32" y="0"/>
                  </a:moveTo>
                  <a:lnTo>
                    <a:pt x="206" y="175"/>
                  </a:lnTo>
                  <a:lnTo>
                    <a:pt x="175" y="205"/>
                  </a:lnTo>
                  <a:lnTo>
                    <a:pt x="0" y="3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Freeform 26"/>
            <p:cNvSpPr/>
            <p:nvPr/>
          </p:nvSpPr>
          <p:spPr bwMode="auto">
            <a:xfrm>
              <a:off x="7012426" y="2306234"/>
              <a:ext cx="168706" cy="168706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120" y="90"/>
                </a:cxn>
                <a:cxn ang="0">
                  <a:pos x="89" y="120"/>
                </a:cxn>
                <a:cxn ang="0">
                  <a:pos x="0" y="30"/>
                </a:cxn>
                <a:cxn ang="0">
                  <a:pos x="30" y="0"/>
                </a:cxn>
              </a:cxnLst>
              <a:rect l="0" t="0" r="r" b="b"/>
              <a:pathLst>
                <a:path w="120" h="120">
                  <a:moveTo>
                    <a:pt x="30" y="0"/>
                  </a:moveTo>
                  <a:lnTo>
                    <a:pt x="120" y="90"/>
                  </a:lnTo>
                  <a:lnTo>
                    <a:pt x="89" y="120"/>
                  </a:lnTo>
                  <a:lnTo>
                    <a:pt x="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8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5759787" y="3303004"/>
              <a:ext cx="306482" cy="306482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218" y="175"/>
                </a:cxn>
                <a:cxn ang="0">
                  <a:pos x="175" y="218"/>
                </a:cxn>
                <a:cxn ang="0">
                  <a:pos x="0" y="44"/>
                </a:cxn>
                <a:cxn ang="0">
                  <a:pos x="44" y="0"/>
                </a:cxn>
              </a:cxnLst>
              <a:rect l="0" t="0" r="r" b="b"/>
              <a:pathLst>
                <a:path w="218" h="218">
                  <a:moveTo>
                    <a:pt x="44" y="0"/>
                  </a:moveTo>
                  <a:lnTo>
                    <a:pt x="218" y="175"/>
                  </a:lnTo>
                  <a:lnTo>
                    <a:pt x="175" y="218"/>
                  </a:lnTo>
                  <a:lnTo>
                    <a:pt x="0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5697928" y="3322687"/>
              <a:ext cx="347253" cy="350065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47" y="215"/>
                </a:cxn>
                <a:cxn ang="0">
                  <a:pos x="213" y="249"/>
                </a:cxn>
                <a:cxn ang="0">
                  <a:pos x="0" y="34"/>
                </a:cxn>
                <a:cxn ang="0">
                  <a:pos x="33" y="0"/>
                </a:cxn>
              </a:cxnLst>
              <a:rect l="0" t="0" r="r" b="b"/>
              <a:pathLst>
                <a:path w="247" h="249">
                  <a:moveTo>
                    <a:pt x="33" y="0"/>
                  </a:moveTo>
                  <a:lnTo>
                    <a:pt x="247" y="215"/>
                  </a:lnTo>
                  <a:lnTo>
                    <a:pt x="213" y="249"/>
                  </a:lnTo>
                  <a:lnTo>
                    <a:pt x="0" y="3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5735886" y="2175488"/>
              <a:ext cx="1455087" cy="1459304"/>
            </a:xfrm>
            <a:custGeom>
              <a:avLst/>
              <a:gdLst/>
              <a:ahLst/>
              <a:cxnLst>
                <a:cxn ang="0">
                  <a:pos x="757" y="0"/>
                </a:cxn>
                <a:cxn ang="0">
                  <a:pos x="1035" y="279"/>
                </a:cxn>
                <a:cxn ang="0">
                  <a:pos x="277" y="1038"/>
                </a:cxn>
                <a:cxn ang="0">
                  <a:pos x="0" y="759"/>
                </a:cxn>
                <a:cxn ang="0">
                  <a:pos x="757" y="0"/>
                </a:cxn>
              </a:cxnLst>
              <a:rect l="0" t="0" r="r" b="b"/>
              <a:pathLst>
                <a:path w="1035" h="1038">
                  <a:moveTo>
                    <a:pt x="757" y="0"/>
                  </a:moveTo>
                  <a:lnTo>
                    <a:pt x="1035" y="279"/>
                  </a:lnTo>
                  <a:lnTo>
                    <a:pt x="277" y="1038"/>
                  </a:lnTo>
                  <a:lnTo>
                    <a:pt x="0" y="75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5128546" y="4676549"/>
              <a:ext cx="223535" cy="222129"/>
            </a:xfrm>
            <a:custGeom>
              <a:avLst/>
              <a:gdLst/>
              <a:ahLst/>
              <a:cxnLst>
                <a:cxn ang="0">
                  <a:pos x="85" y="0"/>
                </a:cxn>
                <a:cxn ang="0">
                  <a:pos x="159" y="73"/>
                </a:cxn>
                <a:cxn ang="0">
                  <a:pos x="74" y="158"/>
                </a:cxn>
                <a:cxn ang="0">
                  <a:pos x="0" y="85"/>
                </a:cxn>
                <a:cxn ang="0">
                  <a:pos x="85" y="0"/>
                </a:cxn>
              </a:cxnLst>
              <a:rect l="0" t="0" r="r" b="b"/>
              <a:pathLst>
                <a:path w="159" h="158">
                  <a:moveTo>
                    <a:pt x="85" y="0"/>
                  </a:moveTo>
                  <a:lnTo>
                    <a:pt x="159" y="73"/>
                  </a:lnTo>
                  <a:lnTo>
                    <a:pt x="74" y="158"/>
                  </a:lnTo>
                  <a:lnTo>
                    <a:pt x="0" y="8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8DA5A6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Freeform 32"/>
            <p:cNvSpPr/>
            <p:nvPr/>
          </p:nvSpPr>
          <p:spPr bwMode="auto">
            <a:xfrm>
              <a:off x="4584471" y="4114197"/>
              <a:ext cx="612964" cy="604529"/>
            </a:xfrm>
            <a:custGeom>
              <a:avLst/>
              <a:gdLst/>
              <a:ahLst/>
              <a:cxnLst>
                <a:cxn ang="0">
                  <a:pos x="118" y="0"/>
                </a:cxn>
                <a:cxn ang="0">
                  <a:pos x="148" y="1"/>
                </a:cxn>
                <a:cxn ang="0">
                  <a:pos x="177" y="7"/>
                </a:cxn>
                <a:cxn ang="0">
                  <a:pos x="207" y="19"/>
                </a:cxn>
                <a:cxn ang="0">
                  <a:pos x="238" y="35"/>
                </a:cxn>
                <a:cxn ang="0">
                  <a:pos x="268" y="55"/>
                </a:cxn>
                <a:cxn ang="0">
                  <a:pos x="299" y="79"/>
                </a:cxn>
                <a:cxn ang="0">
                  <a:pos x="328" y="106"/>
                </a:cxn>
                <a:cxn ang="0">
                  <a:pos x="355" y="136"/>
                </a:cxn>
                <a:cxn ang="0">
                  <a:pos x="378" y="164"/>
                </a:cxn>
                <a:cxn ang="0">
                  <a:pos x="398" y="193"/>
                </a:cxn>
                <a:cxn ang="0">
                  <a:pos x="414" y="223"/>
                </a:cxn>
                <a:cxn ang="0">
                  <a:pos x="426" y="251"/>
                </a:cxn>
                <a:cxn ang="0">
                  <a:pos x="433" y="279"/>
                </a:cxn>
                <a:cxn ang="0">
                  <a:pos x="436" y="306"/>
                </a:cxn>
                <a:cxn ang="0">
                  <a:pos x="434" y="332"/>
                </a:cxn>
                <a:cxn ang="0">
                  <a:pos x="428" y="357"/>
                </a:cxn>
                <a:cxn ang="0">
                  <a:pos x="422" y="369"/>
                </a:cxn>
                <a:cxn ang="0">
                  <a:pos x="415" y="380"/>
                </a:cxn>
                <a:cxn ang="0">
                  <a:pos x="405" y="391"/>
                </a:cxn>
                <a:cxn ang="0">
                  <a:pos x="391" y="403"/>
                </a:cxn>
                <a:cxn ang="0">
                  <a:pos x="371" y="415"/>
                </a:cxn>
                <a:cxn ang="0">
                  <a:pos x="348" y="424"/>
                </a:cxn>
                <a:cxn ang="0">
                  <a:pos x="324" y="428"/>
                </a:cxn>
                <a:cxn ang="0">
                  <a:pos x="299" y="430"/>
                </a:cxn>
                <a:cxn ang="0">
                  <a:pos x="271" y="427"/>
                </a:cxn>
                <a:cxn ang="0">
                  <a:pos x="244" y="421"/>
                </a:cxn>
                <a:cxn ang="0">
                  <a:pos x="214" y="411"/>
                </a:cxn>
                <a:cxn ang="0">
                  <a:pos x="186" y="398"/>
                </a:cxn>
                <a:cxn ang="0">
                  <a:pos x="158" y="380"/>
                </a:cxn>
                <a:cxn ang="0">
                  <a:pos x="129" y="358"/>
                </a:cxn>
                <a:cxn ang="0">
                  <a:pos x="102" y="334"/>
                </a:cxn>
                <a:cxn ang="0">
                  <a:pos x="79" y="308"/>
                </a:cxn>
                <a:cxn ang="0">
                  <a:pos x="58" y="281"/>
                </a:cxn>
                <a:cxn ang="0">
                  <a:pos x="40" y="255"/>
                </a:cxn>
                <a:cxn ang="0">
                  <a:pos x="26" y="227"/>
                </a:cxn>
                <a:cxn ang="0">
                  <a:pos x="15" y="200"/>
                </a:cxn>
                <a:cxn ang="0">
                  <a:pos x="7" y="172"/>
                </a:cxn>
                <a:cxn ang="0">
                  <a:pos x="2" y="147"/>
                </a:cxn>
                <a:cxn ang="0">
                  <a:pos x="0" y="121"/>
                </a:cxn>
                <a:cxn ang="0">
                  <a:pos x="3" y="98"/>
                </a:cxn>
                <a:cxn ang="0">
                  <a:pos x="8" y="76"/>
                </a:cxn>
                <a:cxn ang="0">
                  <a:pos x="18" y="57"/>
                </a:cxn>
                <a:cxn ang="0">
                  <a:pos x="31" y="40"/>
                </a:cxn>
                <a:cxn ang="0">
                  <a:pos x="51" y="23"/>
                </a:cxn>
                <a:cxn ang="0">
                  <a:pos x="72" y="11"/>
                </a:cxn>
                <a:cxn ang="0">
                  <a:pos x="94" y="4"/>
                </a:cxn>
                <a:cxn ang="0">
                  <a:pos x="118" y="0"/>
                </a:cxn>
              </a:cxnLst>
              <a:rect l="0" t="0" r="r" b="b"/>
              <a:pathLst>
                <a:path w="436" h="430">
                  <a:moveTo>
                    <a:pt x="118" y="0"/>
                  </a:moveTo>
                  <a:lnTo>
                    <a:pt x="148" y="1"/>
                  </a:lnTo>
                  <a:lnTo>
                    <a:pt x="177" y="7"/>
                  </a:lnTo>
                  <a:lnTo>
                    <a:pt x="207" y="19"/>
                  </a:lnTo>
                  <a:lnTo>
                    <a:pt x="238" y="35"/>
                  </a:lnTo>
                  <a:lnTo>
                    <a:pt x="268" y="55"/>
                  </a:lnTo>
                  <a:lnTo>
                    <a:pt x="299" y="79"/>
                  </a:lnTo>
                  <a:lnTo>
                    <a:pt x="328" y="106"/>
                  </a:lnTo>
                  <a:lnTo>
                    <a:pt x="355" y="136"/>
                  </a:lnTo>
                  <a:lnTo>
                    <a:pt x="378" y="164"/>
                  </a:lnTo>
                  <a:lnTo>
                    <a:pt x="398" y="193"/>
                  </a:lnTo>
                  <a:lnTo>
                    <a:pt x="414" y="223"/>
                  </a:lnTo>
                  <a:lnTo>
                    <a:pt x="426" y="251"/>
                  </a:lnTo>
                  <a:lnTo>
                    <a:pt x="433" y="279"/>
                  </a:lnTo>
                  <a:lnTo>
                    <a:pt x="436" y="306"/>
                  </a:lnTo>
                  <a:lnTo>
                    <a:pt x="434" y="332"/>
                  </a:lnTo>
                  <a:lnTo>
                    <a:pt x="428" y="357"/>
                  </a:lnTo>
                  <a:lnTo>
                    <a:pt x="422" y="369"/>
                  </a:lnTo>
                  <a:lnTo>
                    <a:pt x="415" y="380"/>
                  </a:lnTo>
                  <a:lnTo>
                    <a:pt x="405" y="391"/>
                  </a:lnTo>
                  <a:lnTo>
                    <a:pt x="391" y="403"/>
                  </a:lnTo>
                  <a:lnTo>
                    <a:pt x="371" y="415"/>
                  </a:lnTo>
                  <a:lnTo>
                    <a:pt x="348" y="424"/>
                  </a:lnTo>
                  <a:lnTo>
                    <a:pt x="324" y="428"/>
                  </a:lnTo>
                  <a:lnTo>
                    <a:pt x="299" y="430"/>
                  </a:lnTo>
                  <a:lnTo>
                    <a:pt x="271" y="427"/>
                  </a:lnTo>
                  <a:lnTo>
                    <a:pt x="244" y="421"/>
                  </a:lnTo>
                  <a:lnTo>
                    <a:pt x="214" y="411"/>
                  </a:lnTo>
                  <a:lnTo>
                    <a:pt x="186" y="398"/>
                  </a:lnTo>
                  <a:lnTo>
                    <a:pt x="158" y="380"/>
                  </a:lnTo>
                  <a:lnTo>
                    <a:pt x="129" y="358"/>
                  </a:lnTo>
                  <a:lnTo>
                    <a:pt x="102" y="334"/>
                  </a:lnTo>
                  <a:lnTo>
                    <a:pt x="79" y="308"/>
                  </a:lnTo>
                  <a:lnTo>
                    <a:pt x="58" y="281"/>
                  </a:lnTo>
                  <a:lnTo>
                    <a:pt x="40" y="255"/>
                  </a:lnTo>
                  <a:lnTo>
                    <a:pt x="26" y="227"/>
                  </a:lnTo>
                  <a:lnTo>
                    <a:pt x="15" y="200"/>
                  </a:lnTo>
                  <a:lnTo>
                    <a:pt x="7" y="172"/>
                  </a:lnTo>
                  <a:lnTo>
                    <a:pt x="2" y="147"/>
                  </a:lnTo>
                  <a:lnTo>
                    <a:pt x="0" y="121"/>
                  </a:lnTo>
                  <a:lnTo>
                    <a:pt x="3" y="98"/>
                  </a:lnTo>
                  <a:lnTo>
                    <a:pt x="8" y="76"/>
                  </a:lnTo>
                  <a:lnTo>
                    <a:pt x="18" y="57"/>
                  </a:lnTo>
                  <a:lnTo>
                    <a:pt x="31" y="40"/>
                  </a:lnTo>
                  <a:lnTo>
                    <a:pt x="51" y="23"/>
                  </a:lnTo>
                  <a:lnTo>
                    <a:pt x="72" y="11"/>
                  </a:lnTo>
                  <a:lnTo>
                    <a:pt x="94" y="4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6289803" y="2747681"/>
              <a:ext cx="625617" cy="627023"/>
            </a:xfrm>
            <a:custGeom>
              <a:avLst/>
              <a:gdLst/>
              <a:ahLst/>
              <a:cxnLst>
                <a:cxn ang="0">
                  <a:pos x="420" y="0"/>
                </a:cxn>
                <a:cxn ang="0">
                  <a:pos x="445" y="25"/>
                </a:cxn>
                <a:cxn ang="0">
                  <a:pos x="25" y="446"/>
                </a:cxn>
                <a:cxn ang="0">
                  <a:pos x="0" y="421"/>
                </a:cxn>
                <a:cxn ang="0">
                  <a:pos x="420" y="0"/>
                </a:cxn>
              </a:cxnLst>
              <a:rect l="0" t="0" r="r" b="b"/>
              <a:pathLst>
                <a:path w="445" h="446">
                  <a:moveTo>
                    <a:pt x="420" y="0"/>
                  </a:moveTo>
                  <a:lnTo>
                    <a:pt x="445" y="25"/>
                  </a:lnTo>
                  <a:lnTo>
                    <a:pt x="25" y="446"/>
                  </a:lnTo>
                  <a:lnTo>
                    <a:pt x="0" y="421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6451480" y="2909358"/>
              <a:ext cx="638270" cy="639676"/>
            </a:xfrm>
            <a:custGeom>
              <a:avLst/>
              <a:gdLst/>
              <a:ahLst/>
              <a:cxnLst>
                <a:cxn ang="0">
                  <a:pos x="412" y="0"/>
                </a:cxn>
                <a:cxn ang="0">
                  <a:pos x="454" y="41"/>
                </a:cxn>
                <a:cxn ang="0">
                  <a:pos x="41" y="455"/>
                </a:cxn>
                <a:cxn ang="0">
                  <a:pos x="0" y="413"/>
                </a:cxn>
                <a:cxn ang="0">
                  <a:pos x="412" y="0"/>
                </a:cxn>
              </a:cxnLst>
              <a:rect l="0" t="0" r="r" b="b"/>
              <a:pathLst>
                <a:path w="454" h="455">
                  <a:moveTo>
                    <a:pt x="412" y="0"/>
                  </a:moveTo>
                  <a:lnTo>
                    <a:pt x="454" y="41"/>
                  </a:lnTo>
                  <a:lnTo>
                    <a:pt x="41" y="455"/>
                  </a:lnTo>
                  <a:lnTo>
                    <a:pt x="0" y="41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6310892" y="2768770"/>
              <a:ext cx="749335" cy="750740"/>
            </a:xfrm>
            <a:custGeom>
              <a:avLst/>
              <a:gdLst/>
              <a:ahLst/>
              <a:cxnLst>
                <a:cxn ang="0">
                  <a:pos x="421" y="0"/>
                </a:cxn>
                <a:cxn ang="0">
                  <a:pos x="533" y="113"/>
                </a:cxn>
                <a:cxn ang="0">
                  <a:pos x="112" y="534"/>
                </a:cxn>
                <a:cxn ang="0">
                  <a:pos x="0" y="422"/>
                </a:cxn>
                <a:cxn ang="0">
                  <a:pos x="421" y="0"/>
                </a:cxn>
              </a:cxnLst>
              <a:rect l="0" t="0" r="r" b="b"/>
              <a:pathLst>
                <a:path w="533" h="534">
                  <a:moveTo>
                    <a:pt x="421" y="0"/>
                  </a:moveTo>
                  <a:lnTo>
                    <a:pt x="533" y="113"/>
                  </a:lnTo>
                  <a:lnTo>
                    <a:pt x="112" y="534"/>
                  </a:lnTo>
                  <a:lnTo>
                    <a:pt x="0" y="422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5090799" y="2961924"/>
              <a:ext cx="2363285" cy="2305644"/>
            </a:xfrm>
            <a:custGeom>
              <a:avLst/>
              <a:gdLst/>
              <a:ahLst/>
              <a:cxnLst>
                <a:cxn ang="0">
                  <a:pos x="1593" y="169"/>
                </a:cxn>
                <a:cxn ang="0">
                  <a:pos x="1639" y="291"/>
                </a:cxn>
                <a:cxn ang="0">
                  <a:pos x="1668" y="416"/>
                </a:cxn>
                <a:cxn ang="0">
                  <a:pos x="1681" y="543"/>
                </a:cxn>
                <a:cxn ang="0">
                  <a:pos x="1676" y="672"/>
                </a:cxn>
                <a:cxn ang="0">
                  <a:pos x="1651" y="801"/>
                </a:cxn>
                <a:cxn ang="0">
                  <a:pos x="1605" y="931"/>
                </a:cxn>
                <a:cxn ang="0">
                  <a:pos x="1539" y="1060"/>
                </a:cxn>
                <a:cxn ang="0">
                  <a:pos x="1450" y="1189"/>
                </a:cxn>
                <a:cxn ang="0">
                  <a:pos x="1337" y="1315"/>
                </a:cxn>
                <a:cxn ang="0">
                  <a:pos x="1216" y="1422"/>
                </a:cxn>
                <a:cxn ang="0">
                  <a:pos x="1091" y="1507"/>
                </a:cxn>
                <a:cxn ang="0">
                  <a:pos x="960" y="1570"/>
                </a:cxn>
                <a:cxn ang="0">
                  <a:pos x="827" y="1613"/>
                </a:cxn>
                <a:cxn ang="0">
                  <a:pos x="693" y="1636"/>
                </a:cxn>
                <a:cxn ang="0">
                  <a:pos x="559" y="1640"/>
                </a:cxn>
                <a:cxn ang="0">
                  <a:pos x="427" y="1623"/>
                </a:cxn>
                <a:cxn ang="0">
                  <a:pos x="298" y="1589"/>
                </a:cxn>
                <a:cxn ang="0">
                  <a:pos x="174" y="1537"/>
                </a:cxn>
                <a:cxn ang="0">
                  <a:pos x="56" y="1466"/>
                </a:cxn>
                <a:cxn ang="0">
                  <a:pos x="406" y="1019"/>
                </a:cxn>
                <a:cxn ang="0">
                  <a:pos x="669" y="1279"/>
                </a:cxn>
                <a:cxn ang="0">
                  <a:pos x="721" y="1307"/>
                </a:cxn>
                <a:cxn ang="0">
                  <a:pos x="777" y="1319"/>
                </a:cxn>
                <a:cxn ang="0">
                  <a:pos x="835" y="1315"/>
                </a:cxn>
                <a:cxn ang="0">
                  <a:pos x="889" y="1295"/>
                </a:cxn>
                <a:cxn ang="0">
                  <a:pos x="937" y="1259"/>
                </a:cxn>
                <a:cxn ang="0">
                  <a:pos x="1268" y="924"/>
                </a:cxn>
                <a:cxn ang="0">
                  <a:pos x="1296" y="872"/>
                </a:cxn>
                <a:cxn ang="0">
                  <a:pos x="1308" y="817"/>
                </a:cxn>
                <a:cxn ang="0">
                  <a:pos x="1304" y="759"/>
                </a:cxn>
                <a:cxn ang="0">
                  <a:pos x="1284" y="705"/>
                </a:cxn>
                <a:cxn ang="0">
                  <a:pos x="1248" y="656"/>
                </a:cxn>
                <a:cxn ang="0">
                  <a:pos x="1424" y="0"/>
                </a:cxn>
              </a:cxnLst>
              <a:rect l="0" t="0" r="r" b="b"/>
              <a:pathLst>
                <a:path w="1681" h="1640">
                  <a:moveTo>
                    <a:pt x="1424" y="0"/>
                  </a:moveTo>
                  <a:lnTo>
                    <a:pt x="1593" y="169"/>
                  </a:lnTo>
                  <a:lnTo>
                    <a:pt x="1618" y="230"/>
                  </a:lnTo>
                  <a:lnTo>
                    <a:pt x="1639" y="291"/>
                  </a:lnTo>
                  <a:lnTo>
                    <a:pt x="1656" y="354"/>
                  </a:lnTo>
                  <a:lnTo>
                    <a:pt x="1668" y="416"/>
                  </a:lnTo>
                  <a:lnTo>
                    <a:pt x="1677" y="479"/>
                  </a:lnTo>
                  <a:lnTo>
                    <a:pt x="1681" y="543"/>
                  </a:lnTo>
                  <a:lnTo>
                    <a:pt x="1680" y="608"/>
                  </a:lnTo>
                  <a:lnTo>
                    <a:pt x="1676" y="672"/>
                  </a:lnTo>
                  <a:lnTo>
                    <a:pt x="1666" y="737"/>
                  </a:lnTo>
                  <a:lnTo>
                    <a:pt x="1651" y="801"/>
                  </a:lnTo>
                  <a:lnTo>
                    <a:pt x="1631" y="866"/>
                  </a:lnTo>
                  <a:lnTo>
                    <a:pt x="1605" y="931"/>
                  </a:lnTo>
                  <a:lnTo>
                    <a:pt x="1575" y="996"/>
                  </a:lnTo>
                  <a:lnTo>
                    <a:pt x="1539" y="1060"/>
                  </a:lnTo>
                  <a:lnTo>
                    <a:pt x="1497" y="1125"/>
                  </a:lnTo>
                  <a:lnTo>
                    <a:pt x="1450" y="1189"/>
                  </a:lnTo>
                  <a:lnTo>
                    <a:pt x="1397" y="1252"/>
                  </a:lnTo>
                  <a:lnTo>
                    <a:pt x="1337" y="1315"/>
                  </a:lnTo>
                  <a:lnTo>
                    <a:pt x="1278" y="1371"/>
                  </a:lnTo>
                  <a:lnTo>
                    <a:pt x="1216" y="1422"/>
                  </a:lnTo>
                  <a:lnTo>
                    <a:pt x="1154" y="1466"/>
                  </a:lnTo>
                  <a:lnTo>
                    <a:pt x="1091" y="1507"/>
                  </a:lnTo>
                  <a:lnTo>
                    <a:pt x="1026" y="1541"/>
                  </a:lnTo>
                  <a:lnTo>
                    <a:pt x="960" y="1570"/>
                  </a:lnTo>
                  <a:lnTo>
                    <a:pt x="894" y="1594"/>
                  </a:lnTo>
                  <a:lnTo>
                    <a:pt x="827" y="1613"/>
                  </a:lnTo>
                  <a:lnTo>
                    <a:pt x="760" y="1627"/>
                  </a:lnTo>
                  <a:lnTo>
                    <a:pt x="693" y="1636"/>
                  </a:lnTo>
                  <a:lnTo>
                    <a:pt x="626" y="1640"/>
                  </a:lnTo>
                  <a:lnTo>
                    <a:pt x="559" y="1640"/>
                  </a:lnTo>
                  <a:lnTo>
                    <a:pt x="493" y="1634"/>
                  </a:lnTo>
                  <a:lnTo>
                    <a:pt x="427" y="1623"/>
                  </a:lnTo>
                  <a:lnTo>
                    <a:pt x="362" y="1609"/>
                  </a:lnTo>
                  <a:lnTo>
                    <a:pt x="298" y="1589"/>
                  </a:lnTo>
                  <a:lnTo>
                    <a:pt x="235" y="1565"/>
                  </a:lnTo>
                  <a:lnTo>
                    <a:pt x="174" y="1537"/>
                  </a:lnTo>
                  <a:lnTo>
                    <a:pt x="114" y="1504"/>
                  </a:lnTo>
                  <a:lnTo>
                    <a:pt x="56" y="1466"/>
                  </a:lnTo>
                  <a:lnTo>
                    <a:pt x="0" y="1425"/>
                  </a:lnTo>
                  <a:lnTo>
                    <a:pt x="406" y="1019"/>
                  </a:lnTo>
                  <a:lnTo>
                    <a:pt x="646" y="1259"/>
                  </a:lnTo>
                  <a:lnTo>
                    <a:pt x="669" y="1279"/>
                  </a:lnTo>
                  <a:lnTo>
                    <a:pt x="694" y="1295"/>
                  </a:lnTo>
                  <a:lnTo>
                    <a:pt x="721" y="1307"/>
                  </a:lnTo>
                  <a:lnTo>
                    <a:pt x="748" y="1315"/>
                  </a:lnTo>
                  <a:lnTo>
                    <a:pt x="777" y="1319"/>
                  </a:lnTo>
                  <a:lnTo>
                    <a:pt x="806" y="1319"/>
                  </a:lnTo>
                  <a:lnTo>
                    <a:pt x="835" y="1315"/>
                  </a:lnTo>
                  <a:lnTo>
                    <a:pt x="862" y="1307"/>
                  </a:lnTo>
                  <a:lnTo>
                    <a:pt x="889" y="1295"/>
                  </a:lnTo>
                  <a:lnTo>
                    <a:pt x="914" y="1279"/>
                  </a:lnTo>
                  <a:lnTo>
                    <a:pt x="937" y="1259"/>
                  </a:lnTo>
                  <a:lnTo>
                    <a:pt x="1248" y="947"/>
                  </a:lnTo>
                  <a:lnTo>
                    <a:pt x="1268" y="924"/>
                  </a:lnTo>
                  <a:lnTo>
                    <a:pt x="1284" y="899"/>
                  </a:lnTo>
                  <a:lnTo>
                    <a:pt x="1296" y="872"/>
                  </a:lnTo>
                  <a:lnTo>
                    <a:pt x="1304" y="845"/>
                  </a:lnTo>
                  <a:lnTo>
                    <a:pt x="1308" y="817"/>
                  </a:lnTo>
                  <a:lnTo>
                    <a:pt x="1308" y="787"/>
                  </a:lnTo>
                  <a:lnTo>
                    <a:pt x="1304" y="759"/>
                  </a:lnTo>
                  <a:lnTo>
                    <a:pt x="1296" y="731"/>
                  </a:lnTo>
                  <a:lnTo>
                    <a:pt x="1284" y="705"/>
                  </a:lnTo>
                  <a:lnTo>
                    <a:pt x="1268" y="679"/>
                  </a:lnTo>
                  <a:lnTo>
                    <a:pt x="1248" y="656"/>
                  </a:lnTo>
                  <a:lnTo>
                    <a:pt x="1008" y="416"/>
                  </a:lnTo>
                  <a:lnTo>
                    <a:pt x="1424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Freeform 38"/>
            <p:cNvSpPr/>
            <p:nvPr/>
          </p:nvSpPr>
          <p:spPr bwMode="auto">
            <a:xfrm>
              <a:off x="5543281" y="4649838"/>
              <a:ext cx="833688" cy="1133140"/>
            </a:xfrm>
            <a:custGeom>
              <a:avLst/>
              <a:gdLst/>
              <a:ahLst/>
              <a:cxnLst>
                <a:cxn ang="0">
                  <a:pos x="114" y="0"/>
                </a:cxn>
                <a:cxn ang="0">
                  <a:pos x="137" y="3"/>
                </a:cxn>
                <a:cxn ang="0">
                  <a:pos x="157" y="10"/>
                </a:cxn>
                <a:cxn ang="0">
                  <a:pos x="176" y="21"/>
                </a:cxn>
                <a:cxn ang="0">
                  <a:pos x="193" y="36"/>
                </a:cxn>
                <a:cxn ang="0">
                  <a:pos x="208" y="54"/>
                </a:cxn>
                <a:cxn ang="0">
                  <a:pos x="222" y="72"/>
                </a:cxn>
                <a:cxn ang="0">
                  <a:pos x="233" y="93"/>
                </a:cxn>
                <a:cxn ang="0">
                  <a:pos x="243" y="114"/>
                </a:cxn>
                <a:cxn ang="0">
                  <a:pos x="593" y="806"/>
                </a:cxn>
                <a:cxn ang="0">
                  <a:pos x="0" y="806"/>
                </a:cxn>
                <a:cxn ang="0">
                  <a:pos x="0" y="114"/>
                </a:cxn>
                <a:cxn ang="0">
                  <a:pos x="2" y="91"/>
                </a:cxn>
                <a:cxn ang="0">
                  <a:pos x="9" y="70"/>
                </a:cxn>
                <a:cxn ang="0">
                  <a:pos x="19" y="50"/>
                </a:cxn>
                <a:cxn ang="0">
                  <a:pos x="33" y="33"/>
                </a:cxn>
                <a:cxn ang="0">
                  <a:pos x="50" y="20"/>
                </a:cxn>
                <a:cxn ang="0">
                  <a:pos x="70" y="10"/>
                </a:cxn>
                <a:cxn ang="0">
                  <a:pos x="91" y="2"/>
                </a:cxn>
                <a:cxn ang="0">
                  <a:pos x="114" y="0"/>
                </a:cxn>
              </a:cxnLst>
              <a:rect l="0" t="0" r="r" b="b"/>
              <a:pathLst>
                <a:path w="593" h="806">
                  <a:moveTo>
                    <a:pt x="114" y="0"/>
                  </a:moveTo>
                  <a:lnTo>
                    <a:pt x="137" y="3"/>
                  </a:lnTo>
                  <a:lnTo>
                    <a:pt x="157" y="10"/>
                  </a:lnTo>
                  <a:lnTo>
                    <a:pt x="176" y="21"/>
                  </a:lnTo>
                  <a:lnTo>
                    <a:pt x="193" y="36"/>
                  </a:lnTo>
                  <a:lnTo>
                    <a:pt x="208" y="54"/>
                  </a:lnTo>
                  <a:lnTo>
                    <a:pt x="222" y="72"/>
                  </a:lnTo>
                  <a:lnTo>
                    <a:pt x="233" y="93"/>
                  </a:lnTo>
                  <a:lnTo>
                    <a:pt x="243" y="114"/>
                  </a:lnTo>
                  <a:lnTo>
                    <a:pt x="593" y="806"/>
                  </a:lnTo>
                  <a:lnTo>
                    <a:pt x="0" y="806"/>
                  </a:lnTo>
                  <a:lnTo>
                    <a:pt x="0" y="114"/>
                  </a:lnTo>
                  <a:lnTo>
                    <a:pt x="2" y="91"/>
                  </a:lnTo>
                  <a:lnTo>
                    <a:pt x="9" y="70"/>
                  </a:lnTo>
                  <a:lnTo>
                    <a:pt x="19" y="50"/>
                  </a:lnTo>
                  <a:lnTo>
                    <a:pt x="33" y="33"/>
                  </a:lnTo>
                  <a:lnTo>
                    <a:pt x="50" y="20"/>
                  </a:lnTo>
                  <a:lnTo>
                    <a:pt x="70" y="10"/>
                  </a:lnTo>
                  <a:lnTo>
                    <a:pt x="91" y="2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4570412" y="5639578"/>
              <a:ext cx="2106009" cy="28258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410" y="0"/>
                </a:cxn>
                <a:cxn ang="0">
                  <a:pos x="1498" y="201"/>
                </a:cxn>
                <a:cxn ang="0">
                  <a:pos x="0" y="201"/>
                </a:cxn>
                <a:cxn ang="0">
                  <a:pos x="88" y="0"/>
                </a:cxn>
              </a:cxnLst>
              <a:rect l="0" t="0" r="r" b="b"/>
              <a:pathLst>
                <a:path w="1498" h="201">
                  <a:moveTo>
                    <a:pt x="88" y="0"/>
                  </a:moveTo>
                  <a:lnTo>
                    <a:pt x="1410" y="0"/>
                  </a:lnTo>
                  <a:lnTo>
                    <a:pt x="1498" y="201"/>
                  </a:lnTo>
                  <a:lnTo>
                    <a:pt x="0" y="201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4784106" y="3362051"/>
              <a:ext cx="1232958" cy="1234363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877" y="761"/>
                </a:cxn>
                <a:cxn ang="0">
                  <a:pos x="761" y="878"/>
                </a:cxn>
                <a:cxn ang="0">
                  <a:pos x="0" y="116"/>
                </a:cxn>
                <a:cxn ang="0">
                  <a:pos x="116" y="0"/>
                </a:cxn>
              </a:cxnLst>
              <a:rect l="0" t="0" r="r" b="b"/>
              <a:pathLst>
                <a:path w="877" h="878">
                  <a:moveTo>
                    <a:pt x="116" y="0"/>
                  </a:moveTo>
                  <a:lnTo>
                    <a:pt x="877" y="761"/>
                  </a:lnTo>
                  <a:lnTo>
                    <a:pt x="761" y="878"/>
                  </a:lnTo>
                  <a:lnTo>
                    <a:pt x="0" y="11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Freeform 41"/>
            <p:cNvSpPr/>
            <p:nvPr/>
          </p:nvSpPr>
          <p:spPr bwMode="auto">
            <a:xfrm>
              <a:off x="4890953" y="3467492"/>
              <a:ext cx="1020669" cy="1022076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726" y="610"/>
                </a:cxn>
                <a:cxn ang="0">
                  <a:pos x="609" y="727"/>
                </a:cxn>
                <a:cxn ang="0">
                  <a:pos x="0" y="116"/>
                </a:cxn>
                <a:cxn ang="0">
                  <a:pos x="116" y="0"/>
                </a:cxn>
              </a:cxnLst>
              <a:rect l="0" t="0" r="r" b="b"/>
              <a:pathLst>
                <a:path w="726" h="727">
                  <a:moveTo>
                    <a:pt x="116" y="0"/>
                  </a:moveTo>
                  <a:lnTo>
                    <a:pt x="726" y="610"/>
                  </a:lnTo>
                  <a:lnTo>
                    <a:pt x="609" y="727"/>
                  </a:lnTo>
                  <a:lnTo>
                    <a:pt x="0" y="11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Freeform 42"/>
            <p:cNvSpPr/>
            <p:nvPr/>
          </p:nvSpPr>
          <p:spPr bwMode="auto">
            <a:xfrm>
              <a:off x="4637894" y="4111385"/>
              <a:ext cx="560947" cy="562352"/>
            </a:xfrm>
            <a:custGeom>
              <a:avLst/>
              <a:gdLst/>
              <a:ahLst/>
              <a:cxnLst>
                <a:cxn ang="0">
                  <a:pos x="99" y="0"/>
                </a:cxn>
                <a:cxn ang="0">
                  <a:pos x="122" y="2"/>
                </a:cxn>
                <a:cxn ang="0">
                  <a:pos x="146" y="8"/>
                </a:cxn>
                <a:cxn ang="0">
                  <a:pos x="172" y="16"/>
                </a:cxn>
                <a:cxn ang="0">
                  <a:pos x="196" y="27"/>
                </a:cxn>
                <a:cxn ang="0">
                  <a:pos x="223" y="41"/>
                </a:cxn>
                <a:cxn ang="0">
                  <a:pos x="249" y="58"/>
                </a:cxn>
                <a:cxn ang="0">
                  <a:pos x="273" y="78"/>
                </a:cxn>
                <a:cxn ang="0">
                  <a:pos x="298" y="101"/>
                </a:cxn>
                <a:cxn ang="0">
                  <a:pos x="321" y="126"/>
                </a:cxn>
                <a:cxn ang="0">
                  <a:pos x="340" y="151"/>
                </a:cxn>
                <a:cxn ang="0">
                  <a:pos x="358" y="176"/>
                </a:cxn>
                <a:cxn ang="0">
                  <a:pos x="372" y="203"/>
                </a:cxn>
                <a:cxn ang="0">
                  <a:pos x="383" y="228"/>
                </a:cxn>
                <a:cxn ang="0">
                  <a:pos x="391" y="253"/>
                </a:cxn>
                <a:cxn ang="0">
                  <a:pos x="397" y="277"/>
                </a:cxn>
                <a:cxn ang="0">
                  <a:pos x="399" y="300"/>
                </a:cxn>
                <a:cxn ang="0">
                  <a:pos x="398" y="321"/>
                </a:cxn>
                <a:cxn ang="0">
                  <a:pos x="393" y="341"/>
                </a:cxn>
                <a:cxn ang="0">
                  <a:pos x="385" y="359"/>
                </a:cxn>
                <a:cxn ang="0">
                  <a:pos x="373" y="373"/>
                </a:cxn>
                <a:cxn ang="0">
                  <a:pos x="359" y="385"/>
                </a:cxn>
                <a:cxn ang="0">
                  <a:pos x="340" y="393"/>
                </a:cxn>
                <a:cxn ang="0">
                  <a:pos x="321" y="398"/>
                </a:cxn>
                <a:cxn ang="0">
                  <a:pos x="299" y="400"/>
                </a:cxn>
                <a:cxn ang="0">
                  <a:pos x="276" y="398"/>
                </a:cxn>
                <a:cxn ang="0">
                  <a:pos x="252" y="393"/>
                </a:cxn>
                <a:cxn ang="0">
                  <a:pos x="228" y="384"/>
                </a:cxn>
                <a:cxn ang="0">
                  <a:pos x="202" y="372"/>
                </a:cxn>
                <a:cxn ang="0">
                  <a:pos x="175" y="359"/>
                </a:cxn>
                <a:cxn ang="0">
                  <a:pos x="150" y="341"/>
                </a:cxn>
                <a:cxn ang="0">
                  <a:pos x="125" y="321"/>
                </a:cxn>
                <a:cxn ang="0">
                  <a:pos x="100" y="298"/>
                </a:cxn>
                <a:cxn ang="0">
                  <a:pos x="77" y="273"/>
                </a:cxn>
                <a:cxn ang="0">
                  <a:pos x="58" y="249"/>
                </a:cxn>
                <a:cxn ang="0">
                  <a:pos x="41" y="223"/>
                </a:cxn>
                <a:cxn ang="0">
                  <a:pos x="26" y="197"/>
                </a:cxn>
                <a:cxn ang="0">
                  <a:pos x="15" y="172"/>
                </a:cxn>
                <a:cxn ang="0">
                  <a:pos x="7" y="147"/>
                </a:cxn>
                <a:cxn ang="0">
                  <a:pos x="2" y="123"/>
                </a:cxn>
                <a:cxn ang="0">
                  <a:pos x="0" y="100"/>
                </a:cxn>
                <a:cxn ang="0">
                  <a:pos x="2" y="78"/>
                </a:cxn>
                <a:cxn ang="0">
                  <a:pos x="6" y="59"/>
                </a:cxn>
                <a:cxn ang="0">
                  <a:pos x="14" y="41"/>
                </a:cxn>
                <a:cxn ang="0">
                  <a:pos x="26" y="26"/>
                </a:cxn>
                <a:cxn ang="0">
                  <a:pos x="41" y="14"/>
                </a:cxn>
                <a:cxn ang="0">
                  <a:pos x="58" y="6"/>
                </a:cxn>
                <a:cxn ang="0">
                  <a:pos x="78" y="1"/>
                </a:cxn>
                <a:cxn ang="0">
                  <a:pos x="99" y="0"/>
                </a:cxn>
              </a:cxnLst>
              <a:rect l="0" t="0" r="r" b="b"/>
              <a:pathLst>
                <a:path w="399" h="400">
                  <a:moveTo>
                    <a:pt x="99" y="0"/>
                  </a:moveTo>
                  <a:lnTo>
                    <a:pt x="122" y="2"/>
                  </a:lnTo>
                  <a:lnTo>
                    <a:pt x="146" y="8"/>
                  </a:lnTo>
                  <a:lnTo>
                    <a:pt x="172" y="16"/>
                  </a:lnTo>
                  <a:lnTo>
                    <a:pt x="196" y="27"/>
                  </a:lnTo>
                  <a:lnTo>
                    <a:pt x="223" y="41"/>
                  </a:lnTo>
                  <a:lnTo>
                    <a:pt x="249" y="58"/>
                  </a:lnTo>
                  <a:lnTo>
                    <a:pt x="273" y="78"/>
                  </a:lnTo>
                  <a:lnTo>
                    <a:pt x="298" y="101"/>
                  </a:lnTo>
                  <a:lnTo>
                    <a:pt x="321" y="126"/>
                  </a:lnTo>
                  <a:lnTo>
                    <a:pt x="340" y="151"/>
                  </a:lnTo>
                  <a:lnTo>
                    <a:pt x="358" y="176"/>
                  </a:lnTo>
                  <a:lnTo>
                    <a:pt x="372" y="203"/>
                  </a:lnTo>
                  <a:lnTo>
                    <a:pt x="383" y="228"/>
                  </a:lnTo>
                  <a:lnTo>
                    <a:pt x="391" y="253"/>
                  </a:lnTo>
                  <a:lnTo>
                    <a:pt x="397" y="277"/>
                  </a:lnTo>
                  <a:lnTo>
                    <a:pt x="399" y="300"/>
                  </a:lnTo>
                  <a:lnTo>
                    <a:pt x="398" y="321"/>
                  </a:lnTo>
                  <a:lnTo>
                    <a:pt x="393" y="341"/>
                  </a:lnTo>
                  <a:lnTo>
                    <a:pt x="385" y="359"/>
                  </a:lnTo>
                  <a:lnTo>
                    <a:pt x="373" y="373"/>
                  </a:lnTo>
                  <a:lnTo>
                    <a:pt x="359" y="385"/>
                  </a:lnTo>
                  <a:lnTo>
                    <a:pt x="340" y="393"/>
                  </a:lnTo>
                  <a:lnTo>
                    <a:pt x="321" y="398"/>
                  </a:lnTo>
                  <a:lnTo>
                    <a:pt x="299" y="400"/>
                  </a:lnTo>
                  <a:lnTo>
                    <a:pt x="276" y="398"/>
                  </a:lnTo>
                  <a:lnTo>
                    <a:pt x="252" y="393"/>
                  </a:lnTo>
                  <a:lnTo>
                    <a:pt x="228" y="384"/>
                  </a:lnTo>
                  <a:lnTo>
                    <a:pt x="202" y="372"/>
                  </a:lnTo>
                  <a:lnTo>
                    <a:pt x="175" y="359"/>
                  </a:lnTo>
                  <a:lnTo>
                    <a:pt x="150" y="341"/>
                  </a:lnTo>
                  <a:lnTo>
                    <a:pt x="125" y="321"/>
                  </a:lnTo>
                  <a:lnTo>
                    <a:pt x="100" y="298"/>
                  </a:lnTo>
                  <a:lnTo>
                    <a:pt x="77" y="273"/>
                  </a:lnTo>
                  <a:lnTo>
                    <a:pt x="58" y="249"/>
                  </a:lnTo>
                  <a:lnTo>
                    <a:pt x="41" y="223"/>
                  </a:lnTo>
                  <a:lnTo>
                    <a:pt x="26" y="197"/>
                  </a:lnTo>
                  <a:lnTo>
                    <a:pt x="15" y="172"/>
                  </a:lnTo>
                  <a:lnTo>
                    <a:pt x="7" y="147"/>
                  </a:lnTo>
                  <a:lnTo>
                    <a:pt x="2" y="123"/>
                  </a:lnTo>
                  <a:lnTo>
                    <a:pt x="0" y="100"/>
                  </a:lnTo>
                  <a:lnTo>
                    <a:pt x="2" y="78"/>
                  </a:lnTo>
                  <a:lnTo>
                    <a:pt x="6" y="59"/>
                  </a:lnTo>
                  <a:lnTo>
                    <a:pt x="14" y="41"/>
                  </a:lnTo>
                  <a:lnTo>
                    <a:pt x="26" y="26"/>
                  </a:lnTo>
                  <a:lnTo>
                    <a:pt x="41" y="14"/>
                  </a:lnTo>
                  <a:lnTo>
                    <a:pt x="58" y="6"/>
                  </a:lnTo>
                  <a:lnTo>
                    <a:pt x="78" y="1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4637894" y="4111385"/>
              <a:ext cx="503305" cy="562352"/>
            </a:xfrm>
            <a:custGeom>
              <a:avLst/>
              <a:gdLst/>
              <a:ahLst/>
              <a:cxnLst>
                <a:cxn ang="0">
                  <a:pos x="99" y="0"/>
                </a:cxn>
                <a:cxn ang="0">
                  <a:pos x="122" y="2"/>
                </a:cxn>
                <a:cxn ang="0">
                  <a:pos x="146" y="8"/>
                </a:cxn>
                <a:cxn ang="0">
                  <a:pos x="172" y="16"/>
                </a:cxn>
                <a:cxn ang="0">
                  <a:pos x="196" y="27"/>
                </a:cxn>
                <a:cxn ang="0">
                  <a:pos x="223" y="41"/>
                </a:cxn>
                <a:cxn ang="0">
                  <a:pos x="249" y="58"/>
                </a:cxn>
                <a:cxn ang="0">
                  <a:pos x="273" y="78"/>
                </a:cxn>
                <a:cxn ang="0">
                  <a:pos x="298" y="101"/>
                </a:cxn>
                <a:cxn ang="0">
                  <a:pos x="302" y="106"/>
                </a:cxn>
                <a:cxn ang="0">
                  <a:pos x="306" y="109"/>
                </a:cxn>
                <a:cxn ang="0">
                  <a:pos x="310" y="114"/>
                </a:cxn>
                <a:cxn ang="0">
                  <a:pos x="290" y="102"/>
                </a:cxn>
                <a:cxn ang="0">
                  <a:pos x="257" y="85"/>
                </a:cxn>
                <a:cxn ang="0">
                  <a:pos x="242" y="80"/>
                </a:cxn>
                <a:cxn ang="0">
                  <a:pos x="227" y="76"/>
                </a:cxn>
                <a:cxn ang="0">
                  <a:pos x="210" y="74"/>
                </a:cxn>
                <a:cxn ang="0">
                  <a:pos x="195" y="74"/>
                </a:cxn>
                <a:cxn ang="0">
                  <a:pos x="179" y="75"/>
                </a:cxn>
                <a:cxn ang="0">
                  <a:pos x="165" y="79"/>
                </a:cxn>
                <a:cxn ang="0">
                  <a:pos x="153" y="85"/>
                </a:cxn>
                <a:cxn ang="0">
                  <a:pos x="142" y="95"/>
                </a:cxn>
                <a:cxn ang="0">
                  <a:pos x="134" y="107"/>
                </a:cxn>
                <a:cxn ang="0">
                  <a:pos x="131" y="122"/>
                </a:cxn>
                <a:cxn ang="0">
                  <a:pos x="130" y="153"/>
                </a:cxn>
                <a:cxn ang="0">
                  <a:pos x="133" y="184"/>
                </a:cxn>
                <a:cxn ang="0">
                  <a:pos x="142" y="214"/>
                </a:cxn>
                <a:cxn ang="0">
                  <a:pos x="155" y="242"/>
                </a:cxn>
                <a:cxn ang="0">
                  <a:pos x="173" y="269"/>
                </a:cxn>
                <a:cxn ang="0">
                  <a:pos x="193" y="294"/>
                </a:cxn>
                <a:cxn ang="0">
                  <a:pos x="216" y="316"/>
                </a:cxn>
                <a:cxn ang="0">
                  <a:pos x="241" y="336"/>
                </a:cxn>
                <a:cxn ang="0">
                  <a:pos x="269" y="353"/>
                </a:cxn>
                <a:cxn ang="0">
                  <a:pos x="298" y="367"/>
                </a:cxn>
                <a:cxn ang="0">
                  <a:pos x="327" y="378"/>
                </a:cxn>
                <a:cxn ang="0">
                  <a:pos x="358" y="385"/>
                </a:cxn>
                <a:cxn ang="0">
                  <a:pos x="340" y="393"/>
                </a:cxn>
                <a:cxn ang="0">
                  <a:pos x="321" y="398"/>
                </a:cxn>
                <a:cxn ang="0">
                  <a:pos x="299" y="400"/>
                </a:cxn>
                <a:cxn ang="0">
                  <a:pos x="276" y="397"/>
                </a:cxn>
                <a:cxn ang="0">
                  <a:pos x="252" y="393"/>
                </a:cxn>
                <a:cxn ang="0">
                  <a:pos x="227" y="384"/>
                </a:cxn>
                <a:cxn ang="0">
                  <a:pos x="201" y="372"/>
                </a:cxn>
                <a:cxn ang="0">
                  <a:pos x="175" y="358"/>
                </a:cxn>
                <a:cxn ang="0">
                  <a:pos x="150" y="341"/>
                </a:cxn>
                <a:cxn ang="0">
                  <a:pos x="125" y="321"/>
                </a:cxn>
                <a:cxn ang="0">
                  <a:pos x="100" y="298"/>
                </a:cxn>
                <a:cxn ang="0">
                  <a:pos x="77" y="273"/>
                </a:cxn>
                <a:cxn ang="0">
                  <a:pos x="58" y="249"/>
                </a:cxn>
                <a:cxn ang="0">
                  <a:pos x="41" y="223"/>
                </a:cxn>
                <a:cxn ang="0">
                  <a:pos x="26" y="197"/>
                </a:cxn>
                <a:cxn ang="0">
                  <a:pos x="15" y="172"/>
                </a:cxn>
                <a:cxn ang="0">
                  <a:pos x="7" y="147"/>
                </a:cxn>
                <a:cxn ang="0">
                  <a:pos x="2" y="123"/>
                </a:cxn>
                <a:cxn ang="0">
                  <a:pos x="0" y="100"/>
                </a:cxn>
                <a:cxn ang="0">
                  <a:pos x="2" y="78"/>
                </a:cxn>
                <a:cxn ang="0">
                  <a:pos x="6" y="59"/>
                </a:cxn>
                <a:cxn ang="0">
                  <a:pos x="14" y="41"/>
                </a:cxn>
                <a:cxn ang="0">
                  <a:pos x="26" y="26"/>
                </a:cxn>
                <a:cxn ang="0">
                  <a:pos x="41" y="14"/>
                </a:cxn>
                <a:cxn ang="0">
                  <a:pos x="58" y="6"/>
                </a:cxn>
                <a:cxn ang="0">
                  <a:pos x="78" y="1"/>
                </a:cxn>
                <a:cxn ang="0">
                  <a:pos x="99" y="0"/>
                </a:cxn>
              </a:cxnLst>
              <a:rect l="0" t="0" r="r" b="b"/>
              <a:pathLst>
                <a:path w="358" h="400">
                  <a:moveTo>
                    <a:pt x="99" y="0"/>
                  </a:moveTo>
                  <a:lnTo>
                    <a:pt x="122" y="2"/>
                  </a:lnTo>
                  <a:lnTo>
                    <a:pt x="146" y="8"/>
                  </a:lnTo>
                  <a:lnTo>
                    <a:pt x="172" y="16"/>
                  </a:lnTo>
                  <a:lnTo>
                    <a:pt x="196" y="27"/>
                  </a:lnTo>
                  <a:lnTo>
                    <a:pt x="223" y="41"/>
                  </a:lnTo>
                  <a:lnTo>
                    <a:pt x="249" y="58"/>
                  </a:lnTo>
                  <a:lnTo>
                    <a:pt x="273" y="78"/>
                  </a:lnTo>
                  <a:lnTo>
                    <a:pt x="298" y="101"/>
                  </a:lnTo>
                  <a:lnTo>
                    <a:pt x="302" y="106"/>
                  </a:lnTo>
                  <a:lnTo>
                    <a:pt x="306" y="109"/>
                  </a:lnTo>
                  <a:lnTo>
                    <a:pt x="310" y="114"/>
                  </a:lnTo>
                  <a:lnTo>
                    <a:pt x="290" y="102"/>
                  </a:lnTo>
                  <a:lnTo>
                    <a:pt x="257" y="85"/>
                  </a:lnTo>
                  <a:lnTo>
                    <a:pt x="242" y="80"/>
                  </a:lnTo>
                  <a:lnTo>
                    <a:pt x="227" y="76"/>
                  </a:lnTo>
                  <a:lnTo>
                    <a:pt x="210" y="74"/>
                  </a:lnTo>
                  <a:lnTo>
                    <a:pt x="195" y="74"/>
                  </a:lnTo>
                  <a:lnTo>
                    <a:pt x="179" y="75"/>
                  </a:lnTo>
                  <a:lnTo>
                    <a:pt x="165" y="79"/>
                  </a:lnTo>
                  <a:lnTo>
                    <a:pt x="153" y="85"/>
                  </a:lnTo>
                  <a:lnTo>
                    <a:pt x="142" y="95"/>
                  </a:lnTo>
                  <a:lnTo>
                    <a:pt x="134" y="107"/>
                  </a:lnTo>
                  <a:lnTo>
                    <a:pt x="131" y="122"/>
                  </a:lnTo>
                  <a:lnTo>
                    <a:pt x="130" y="153"/>
                  </a:lnTo>
                  <a:lnTo>
                    <a:pt x="133" y="184"/>
                  </a:lnTo>
                  <a:lnTo>
                    <a:pt x="142" y="214"/>
                  </a:lnTo>
                  <a:lnTo>
                    <a:pt x="155" y="242"/>
                  </a:lnTo>
                  <a:lnTo>
                    <a:pt x="173" y="269"/>
                  </a:lnTo>
                  <a:lnTo>
                    <a:pt x="193" y="294"/>
                  </a:lnTo>
                  <a:lnTo>
                    <a:pt x="216" y="316"/>
                  </a:lnTo>
                  <a:lnTo>
                    <a:pt x="241" y="336"/>
                  </a:lnTo>
                  <a:lnTo>
                    <a:pt x="269" y="353"/>
                  </a:lnTo>
                  <a:lnTo>
                    <a:pt x="298" y="367"/>
                  </a:lnTo>
                  <a:lnTo>
                    <a:pt x="327" y="378"/>
                  </a:lnTo>
                  <a:lnTo>
                    <a:pt x="358" y="385"/>
                  </a:lnTo>
                  <a:lnTo>
                    <a:pt x="340" y="393"/>
                  </a:lnTo>
                  <a:lnTo>
                    <a:pt x="321" y="398"/>
                  </a:lnTo>
                  <a:lnTo>
                    <a:pt x="299" y="400"/>
                  </a:lnTo>
                  <a:lnTo>
                    <a:pt x="276" y="397"/>
                  </a:lnTo>
                  <a:lnTo>
                    <a:pt x="252" y="393"/>
                  </a:lnTo>
                  <a:lnTo>
                    <a:pt x="227" y="384"/>
                  </a:lnTo>
                  <a:lnTo>
                    <a:pt x="201" y="372"/>
                  </a:lnTo>
                  <a:lnTo>
                    <a:pt x="175" y="358"/>
                  </a:lnTo>
                  <a:lnTo>
                    <a:pt x="150" y="341"/>
                  </a:lnTo>
                  <a:lnTo>
                    <a:pt x="125" y="321"/>
                  </a:lnTo>
                  <a:lnTo>
                    <a:pt x="100" y="298"/>
                  </a:lnTo>
                  <a:lnTo>
                    <a:pt x="77" y="273"/>
                  </a:lnTo>
                  <a:lnTo>
                    <a:pt x="58" y="249"/>
                  </a:lnTo>
                  <a:lnTo>
                    <a:pt x="41" y="223"/>
                  </a:lnTo>
                  <a:lnTo>
                    <a:pt x="26" y="197"/>
                  </a:lnTo>
                  <a:lnTo>
                    <a:pt x="15" y="172"/>
                  </a:lnTo>
                  <a:lnTo>
                    <a:pt x="7" y="147"/>
                  </a:lnTo>
                  <a:lnTo>
                    <a:pt x="2" y="123"/>
                  </a:lnTo>
                  <a:lnTo>
                    <a:pt x="0" y="100"/>
                  </a:lnTo>
                  <a:lnTo>
                    <a:pt x="2" y="78"/>
                  </a:lnTo>
                  <a:lnTo>
                    <a:pt x="6" y="59"/>
                  </a:lnTo>
                  <a:lnTo>
                    <a:pt x="14" y="41"/>
                  </a:lnTo>
                  <a:lnTo>
                    <a:pt x="26" y="26"/>
                  </a:lnTo>
                  <a:lnTo>
                    <a:pt x="41" y="14"/>
                  </a:lnTo>
                  <a:lnTo>
                    <a:pt x="58" y="6"/>
                  </a:lnTo>
                  <a:lnTo>
                    <a:pt x="78" y="1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Freeform 53"/>
            <p:cNvSpPr/>
            <p:nvPr/>
          </p:nvSpPr>
          <p:spPr bwMode="auto">
            <a:xfrm>
              <a:off x="6711567" y="3557468"/>
              <a:ext cx="205259" cy="205259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92" y="3"/>
                </a:cxn>
                <a:cxn ang="0">
                  <a:pos x="109" y="10"/>
                </a:cxn>
                <a:cxn ang="0">
                  <a:pos x="125" y="21"/>
                </a:cxn>
                <a:cxn ang="0">
                  <a:pos x="136" y="36"/>
                </a:cxn>
                <a:cxn ang="0">
                  <a:pos x="143" y="53"/>
                </a:cxn>
                <a:cxn ang="0">
                  <a:pos x="146" y="72"/>
                </a:cxn>
                <a:cxn ang="0">
                  <a:pos x="143" y="92"/>
                </a:cxn>
                <a:cxn ang="0">
                  <a:pos x="136" y="109"/>
                </a:cxn>
                <a:cxn ang="0">
                  <a:pos x="125" y="124"/>
                </a:cxn>
                <a:cxn ang="0">
                  <a:pos x="109" y="136"/>
                </a:cxn>
                <a:cxn ang="0">
                  <a:pos x="92" y="143"/>
                </a:cxn>
                <a:cxn ang="0">
                  <a:pos x="73" y="146"/>
                </a:cxn>
                <a:cxn ang="0">
                  <a:pos x="53" y="143"/>
                </a:cxn>
                <a:cxn ang="0">
                  <a:pos x="36" y="136"/>
                </a:cxn>
                <a:cxn ang="0">
                  <a:pos x="21" y="124"/>
                </a:cxn>
                <a:cxn ang="0">
                  <a:pos x="10" y="109"/>
                </a:cxn>
                <a:cxn ang="0">
                  <a:pos x="3" y="92"/>
                </a:cxn>
                <a:cxn ang="0">
                  <a:pos x="0" y="72"/>
                </a:cxn>
                <a:cxn ang="0">
                  <a:pos x="3" y="53"/>
                </a:cxn>
                <a:cxn ang="0">
                  <a:pos x="10" y="36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3" y="0"/>
                </a:cxn>
              </a:cxnLst>
              <a:rect l="0" t="0" r="r" b="b"/>
              <a:pathLst>
                <a:path w="146" h="146">
                  <a:moveTo>
                    <a:pt x="73" y="0"/>
                  </a:moveTo>
                  <a:lnTo>
                    <a:pt x="92" y="3"/>
                  </a:lnTo>
                  <a:lnTo>
                    <a:pt x="109" y="10"/>
                  </a:lnTo>
                  <a:lnTo>
                    <a:pt x="125" y="21"/>
                  </a:lnTo>
                  <a:lnTo>
                    <a:pt x="136" y="36"/>
                  </a:lnTo>
                  <a:lnTo>
                    <a:pt x="143" y="53"/>
                  </a:lnTo>
                  <a:lnTo>
                    <a:pt x="146" y="72"/>
                  </a:lnTo>
                  <a:lnTo>
                    <a:pt x="143" y="92"/>
                  </a:lnTo>
                  <a:lnTo>
                    <a:pt x="136" y="109"/>
                  </a:lnTo>
                  <a:lnTo>
                    <a:pt x="125" y="124"/>
                  </a:lnTo>
                  <a:lnTo>
                    <a:pt x="109" y="136"/>
                  </a:lnTo>
                  <a:lnTo>
                    <a:pt x="92" y="143"/>
                  </a:lnTo>
                  <a:lnTo>
                    <a:pt x="73" y="146"/>
                  </a:lnTo>
                  <a:lnTo>
                    <a:pt x="53" y="143"/>
                  </a:lnTo>
                  <a:lnTo>
                    <a:pt x="36" y="136"/>
                  </a:lnTo>
                  <a:lnTo>
                    <a:pt x="21" y="124"/>
                  </a:lnTo>
                  <a:lnTo>
                    <a:pt x="10" y="109"/>
                  </a:lnTo>
                  <a:lnTo>
                    <a:pt x="3" y="92"/>
                  </a:lnTo>
                  <a:lnTo>
                    <a:pt x="0" y="72"/>
                  </a:lnTo>
                  <a:lnTo>
                    <a:pt x="3" y="53"/>
                  </a:lnTo>
                  <a:lnTo>
                    <a:pt x="10" y="36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Freeform 54"/>
            <p:cNvSpPr/>
            <p:nvPr/>
          </p:nvSpPr>
          <p:spPr bwMode="auto">
            <a:xfrm>
              <a:off x="6646897" y="3023234"/>
              <a:ext cx="458317" cy="459723"/>
            </a:xfrm>
            <a:custGeom>
              <a:avLst/>
              <a:gdLst/>
              <a:ahLst/>
              <a:cxnLst>
                <a:cxn ang="0">
                  <a:pos x="248" y="0"/>
                </a:cxn>
                <a:cxn ang="0">
                  <a:pos x="270" y="17"/>
                </a:cxn>
                <a:cxn ang="0">
                  <a:pos x="289" y="38"/>
                </a:cxn>
                <a:cxn ang="0">
                  <a:pos x="305" y="63"/>
                </a:cxn>
                <a:cxn ang="0">
                  <a:pos x="316" y="89"/>
                </a:cxn>
                <a:cxn ang="0">
                  <a:pos x="324" y="118"/>
                </a:cxn>
                <a:cxn ang="0">
                  <a:pos x="326" y="148"/>
                </a:cxn>
                <a:cxn ang="0">
                  <a:pos x="324" y="177"/>
                </a:cxn>
                <a:cxn ang="0">
                  <a:pos x="317" y="205"/>
                </a:cxn>
                <a:cxn ang="0">
                  <a:pos x="306" y="231"/>
                </a:cxn>
                <a:cxn ang="0">
                  <a:pos x="292" y="254"/>
                </a:cxn>
                <a:cxn ang="0">
                  <a:pos x="274" y="275"/>
                </a:cxn>
                <a:cxn ang="0">
                  <a:pos x="253" y="292"/>
                </a:cxn>
                <a:cxn ang="0">
                  <a:pos x="229" y="307"/>
                </a:cxn>
                <a:cxn ang="0">
                  <a:pos x="204" y="318"/>
                </a:cxn>
                <a:cxn ang="0">
                  <a:pos x="176" y="324"/>
                </a:cxn>
                <a:cxn ang="0">
                  <a:pos x="147" y="327"/>
                </a:cxn>
                <a:cxn ang="0">
                  <a:pos x="117" y="324"/>
                </a:cxn>
                <a:cxn ang="0">
                  <a:pos x="88" y="317"/>
                </a:cxn>
                <a:cxn ang="0">
                  <a:pos x="63" y="305"/>
                </a:cxn>
                <a:cxn ang="0">
                  <a:pos x="38" y="289"/>
                </a:cxn>
                <a:cxn ang="0">
                  <a:pos x="17" y="270"/>
                </a:cxn>
                <a:cxn ang="0">
                  <a:pos x="0" y="248"/>
                </a:cxn>
                <a:cxn ang="0">
                  <a:pos x="248" y="0"/>
                </a:cxn>
              </a:cxnLst>
              <a:rect l="0" t="0" r="r" b="b"/>
              <a:pathLst>
                <a:path w="326" h="327">
                  <a:moveTo>
                    <a:pt x="248" y="0"/>
                  </a:moveTo>
                  <a:lnTo>
                    <a:pt x="270" y="17"/>
                  </a:lnTo>
                  <a:lnTo>
                    <a:pt x="289" y="38"/>
                  </a:lnTo>
                  <a:lnTo>
                    <a:pt x="305" y="63"/>
                  </a:lnTo>
                  <a:lnTo>
                    <a:pt x="316" y="89"/>
                  </a:lnTo>
                  <a:lnTo>
                    <a:pt x="324" y="118"/>
                  </a:lnTo>
                  <a:lnTo>
                    <a:pt x="326" y="148"/>
                  </a:lnTo>
                  <a:lnTo>
                    <a:pt x="324" y="177"/>
                  </a:lnTo>
                  <a:lnTo>
                    <a:pt x="317" y="205"/>
                  </a:lnTo>
                  <a:lnTo>
                    <a:pt x="306" y="231"/>
                  </a:lnTo>
                  <a:lnTo>
                    <a:pt x="292" y="254"/>
                  </a:lnTo>
                  <a:lnTo>
                    <a:pt x="274" y="275"/>
                  </a:lnTo>
                  <a:lnTo>
                    <a:pt x="253" y="292"/>
                  </a:lnTo>
                  <a:lnTo>
                    <a:pt x="229" y="307"/>
                  </a:lnTo>
                  <a:lnTo>
                    <a:pt x="204" y="318"/>
                  </a:lnTo>
                  <a:lnTo>
                    <a:pt x="176" y="324"/>
                  </a:lnTo>
                  <a:lnTo>
                    <a:pt x="147" y="327"/>
                  </a:lnTo>
                  <a:lnTo>
                    <a:pt x="117" y="324"/>
                  </a:lnTo>
                  <a:lnTo>
                    <a:pt x="88" y="317"/>
                  </a:lnTo>
                  <a:lnTo>
                    <a:pt x="63" y="305"/>
                  </a:lnTo>
                  <a:lnTo>
                    <a:pt x="38" y="289"/>
                  </a:lnTo>
                  <a:lnTo>
                    <a:pt x="17" y="270"/>
                  </a:lnTo>
                  <a:lnTo>
                    <a:pt x="0" y="248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tx1">
                <a:alpha val="39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Freeform 57"/>
            <p:cNvSpPr/>
            <p:nvPr/>
          </p:nvSpPr>
          <p:spPr bwMode="auto">
            <a:xfrm>
              <a:off x="5697928" y="3324092"/>
              <a:ext cx="347253" cy="34865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47" y="214"/>
                </a:cxn>
                <a:cxn ang="0">
                  <a:pos x="213" y="248"/>
                </a:cxn>
                <a:cxn ang="0">
                  <a:pos x="0" y="33"/>
                </a:cxn>
                <a:cxn ang="0">
                  <a:pos x="33" y="0"/>
                </a:cxn>
              </a:cxnLst>
              <a:rect l="0" t="0" r="r" b="b"/>
              <a:pathLst>
                <a:path w="247" h="248">
                  <a:moveTo>
                    <a:pt x="33" y="0"/>
                  </a:moveTo>
                  <a:lnTo>
                    <a:pt x="247" y="214"/>
                  </a:lnTo>
                  <a:lnTo>
                    <a:pt x="213" y="248"/>
                  </a:lnTo>
                  <a:lnTo>
                    <a:pt x="0" y="3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A0B4B7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Freeform 82"/>
            <p:cNvSpPr/>
            <p:nvPr/>
          </p:nvSpPr>
          <p:spPr bwMode="auto">
            <a:xfrm>
              <a:off x="5446275" y="3849891"/>
              <a:ext cx="548293" cy="50049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216" y="211"/>
                </a:cxn>
                <a:cxn ang="0">
                  <a:pos x="269" y="229"/>
                </a:cxn>
                <a:cxn ang="0">
                  <a:pos x="390" y="351"/>
                </a:cxn>
                <a:cxn ang="0">
                  <a:pos x="386" y="356"/>
                </a:cxn>
                <a:cxn ang="0">
                  <a:pos x="266" y="235"/>
                </a:cxn>
                <a:cxn ang="0">
                  <a:pos x="213" y="216"/>
                </a:cxn>
                <a:cxn ang="0">
                  <a:pos x="212" y="216"/>
                </a:cxn>
                <a:cxn ang="0">
                  <a:pos x="211" y="216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390" h="356">
                  <a:moveTo>
                    <a:pt x="5" y="0"/>
                  </a:moveTo>
                  <a:lnTo>
                    <a:pt x="216" y="211"/>
                  </a:lnTo>
                  <a:lnTo>
                    <a:pt x="269" y="229"/>
                  </a:lnTo>
                  <a:lnTo>
                    <a:pt x="390" y="351"/>
                  </a:lnTo>
                  <a:lnTo>
                    <a:pt x="386" y="356"/>
                  </a:lnTo>
                  <a:lnTo>
                    <a:pt x="266" y="235"/>
                  </a:lnTo>
                  <a:lnTo>
                    <a:pt x="213" y="216"/>
                  </a:lnTo>
                  <a:lnTo>
                    <a:pt x="212" y="216"/>
                  </a:lnTo>
                  <a:lnTo>
                    <a:pt x="211" y="216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F252C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Freeform 83"/>
            <p:cNvSpPr/>
            <p:nvPr/>
          </p:nvSpPr>
          <p:spPr bwMode="auto">
            <a:xfrm>
              <a:off x="4689911" y="4517685"/>
              <a:ext cx="531423" cy="257277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36" y="1"/>
                </a:cxn>
                <a:cxn ang="0">
                  <a:pos x="43" y="4"/>
                </a:cxn>
                <a:cxn ang="0">
                  <a:pos x="50" y="7"/>
                </a:cxn>
                <a:cxn ang="0">
                  <a:pos x="53" y="11"/>
                </a:cxn>
                <a:cxn ang="0">
                  <a:pos x="77" y="30"/>
                </a:cxn>
                <a:cxn ang="0">
                  <a:pos x="103" y="48"/>
                </a:cxn>
                <a:cxn ang="0">
                  <a:pos x="130" y="63"/>
                </a:cxn>
                <a:cxn ang="0">
                  <a:pos x="159" y="77"/>
                </a:cxn>
                <a:cxn ang="0">
                  <a:pos x="188" y="88"/>
                </a:cxn>
                <a:cxn ang="0">
                  <a:pos x="216" y="97"/>
                </a:cxn>
                <a:cxn ang="0">
                  <a:pos x="245" y="104"/>
                </a:cxn>
                <a:cxn ang="0">
                  <a:pos x="271" y="107"/>
                </a:cxn>
                <a:cxn ang="0">
                  <a:pos x="296" y="108"/>
                </a:cxn>
                <a:cxn ang="0">
                  <a:pos x="318" y="106"/>
                </a:cxn>
                <a:cxn ang="0">
                  <a:pos x="328" y="104"/>
                </a:cxn>
                <a:cxn ang="0">
                  <a:pos x="338" y="99"/>
                </a:cxn>
                <a:cxn ang="0">
                  <a:pos x="348" y="93"/>
                </a:cxn>
                <a:cxn ang="0">
                  <a:pos x="357" y="88"/>
                </a:cxn>
                <a:cxn ang="0">
                  <a:pos x="365" y="82"/>
                </a:cxn>
                <a:cxn ang="0">
                  <a:pos x="372" y="77"/>
                </a:cxn>
                <a:cxn ang="0">
                  <a:pos x="376" y="73"/>
                </a:cxn>
                <a:cxn ang="0">
                  <a:pos x="378" y="72"/>
                </a:cxn>
                <a:cxn ang="0">
                  <a:pos x="301" y="149"/>
                </a:cxn>
                <a:cxn ang="0">
                  <a:pos x="300" y="150"/>
                </a:cxn>
                <a:cxn ang="0">
                  <a:pos x="293" y="157"/>
                </a:cxn>
                <a:cxn ang="0">
                  <a:pos x="289" y="159"/>
                </a:cxn>
                <a:cxn ang="0">
                  <a:pos x="289" y="160"/>
                </a:cxn>
                <a:cxn ang="0">
                  <a:pos x="288" y="161"/>
                </a:cxn>
                <a:cxn ang="0">
                  <a:pos x="270" y="172"/>
                </a:cxn>
                <a:cxn ang="0">
                  <a:pos x="252" y="180"/>
                </a:cxn>
                <a:cxn ang="0">
                  <a:pos x="232" y="183"/>
                </a:cxn>
                <a:cxn ang="0">
                  <a:pos x="210" y="182"/>
                </a:cxn>
                <a:cxn ang="0">
                  <a:pos x="187" y="179"/>
                </a:cxn>
                <a:cxn ang="0">
                  <a:pos x="164" y="170"/>
                </a:cxn>
                <a:cxn ang="0">
                  <a:pos x="139" y="159"/>
                </a:cxn>
                <a:cxn ang="0">
                  <a:pos x="115" y="145"/>
                </a:cxn>
                <a:cxn ang="0">
                  <a:pos x="90" y="126"/>
                </a:cxn>
                <a:cxn ang="0">
                  <a:pos x="65" y="105"/>
                </a:cxn>
                <a:cxn ang="0">
                  <a:pos x="40" y="82"/>
                </a:cxn>
                <a:cxn ang="0">
                  <a:pos x="16" y="55"/>
                </a:cxn>
                <a:cxn ang="0">
                  <a:pos x="14" y="52"/>
                </a:cxn>
                <a:cxn ang="0">
                  <a:pos x="10" y="48"/>
                </a:cxn>
                <a:cxn ang="0">
                  <a:pos x="6" y="41"/>
                </a:cxn>
                <a:cxn ang="0">
                  <a:pos x="2" y="33"/>
                </a:cxn>
                <a:cxn ang="0">
                  <a:pos x="0" y="25"/>
                </a:cxn>
                <a:cxn ang="0">
                  <a:pos x="2" y="16"/>
                </a:cxn>
                <a:cxn ang="0">
                  <a:pos x="8" y="8"/>
                </a:cxn>
                <a:cxn ang="0">
                  <a:pos x="18" y="2"/>
                </a:cxn>
                <a:cxn ang="0">
                  <a:pos x="27" y="0"/>
                </a:cxn>
              </a:cxnLst>
              <a:rect l="0" t="0" r="r" b="b"/>
              <a:pathLst>
                <a:path w="378" h="183">
                  <a:moveTo>
                    <a:pt x="27" y="0"/>
                  </a:moveTo>
                  <a:lnTo>
                    <a:pt x="36" y="1"/>
                  </a:lnTo>
                  <a:lnTo>
                    <a:pt x="43" y="4"/>
                  </a:lnTo>
                  <a:lnTo>
                    <a:pt x="50" y="7"/>
                  </a:lnTo>
                  <a:lnTo>
                    <a:pt x="53" y="11"/>
                  </a:lnTo>
                  <a:lnTo>
                    <a:pt x="77" y="30"/>
                  </a:lnTo>
                  <a:lnTo>
                    <a:pt x="103" y="48"/>
                  </a:lnTo>
                  <a:lnTo>
                    <a:pt x="130" y="63"/>
                  </a:lnTo>
                  <a:lnTo>
                    <a:pt x="159" y="77"/>
                  </a:lnTo>
                  <a:lnTo>
                    <a:pt x="188" y="88"/>
                  </a:lnTo>
                  <a:lnTo>
                    <a:pt x="216" y="97"/>
                  </a:lnTo>
                  <a:lnTo>
                    <a:pt x="245" y="104"/>
                  </a:lnTo>
                  <a:lnTo>
                    <a:pt x="271" y="107"/>
                  </a:lnTo>
                  <a:lnTo>
                    <a:pt x="296" y="108"/>
                  </a:lnTo>
                  <a:lnTo>
                    <a:pt x="318" y="106"/>
                  </a:lnTo>
                  <a:lnTo>
                    <a:pt x="328" y="104"/>
                  </a:lnTo>
                  <a:lnTo>
                    <a:pt x="338" y="99"/>
                  </a:lnTo>
                  <a:lnTo>
                    <a:pt x="348" y="93"/>
                  </a:lnTo>
                  <a:lnTo>
                    <a:pt x="357" y="88"/>
                  </a:lnTo>
                  <a:lnTo>
                    <a:pt x="365" y="82"/>
                  </a:lnTo>
                  <a:lnTo>
                    <a:pt x="372" y="77"/>
                  </a:lnTo>
                  <a:lnTo>
                    <a:pt x="376" y="73"/>
                  </a:lnTo>
                  <a:lnTo>
                    <a:pt x="378" y="72"/>
                  </a:lnTo>
                  <a:lnTo>
                    <a:pt x="301" y="149"/>
                  </a:lnTo>
                  <a:lnTo>
                    <a:pt x="300" y="150"/>
                  </a:lnTo>
                  <a:lnTo>
                    <a:pt x="293" y="157"/>
                  </a:lnTo>
                  <a:lnTo>
                    <a:pt x="289" y="159"/>
                  </a:lnTo>
                  <a:lnTo>
                    <a:pt x="289" y="160"/>
                  </a:lnTo>
                  <a:lnTo>
                    <a:pt x="288" y="161"/>
                  </a:lnTo>
                  <a:lnTo>
                    <a:pt x="270" y="172"/>
                  </a:lnTo>
                  <a:lnTo>
                    <a:pt x="252" y="180"/>
                  </a:lnTo>
                  <a:lnTo>
                    <a:pt x="232" y="183"/>
                  </a:lnTo>
                  <a:lnTo>
                    <a:pt x="210" y="182"/>
                  </a:lnTo>
                  <a:lnTo>
                    <a:pt x="187" y="179"/>
                  </a:lnTo>
                  <a:lnTo>
                    <a:pt x="164" y="170"/>
                  </a:lnTo>
                  <a:lnTo>
                    <a:pt x="139" y="159"/>
                  </a:lnTo>
                  <a:lnTo>
                    <a:pt x="115" y="145"/>
                  </a:lnTo>
                  <a:lnTo>
                    <a:pt x="90" y="126"/>
                  </a:lnTo>
                  <a:lnTo>
                    <a:pt x="65" y="105"/>
                  </a:lnTo>
                  <a:lnTo>
                    <a:pt x="40" y="82"/>
                  </a:lnTo>
                  <a:lnTo>
                    <a:pt x="16" y="55"/>
                  </a:lnTo>
                  <a:lnTo>
                    <a:pt x="14" y="52"/>
                  </a:lnTo>
                  <a:lnTo>
                    <a:pt x="10" y="48"/>
                  </a:lnTo>
                  <a:lnTo>
                    <a:pt x="6" y="41"/>
                  </a:lnTo>
                  <a:lnTo>
                    <a:pt x="2" y="33"/>
                  </a:lnTo>
                  <a:lnTo>
                    <a:pt x="0" y="25"/>
                  </a:lnTo>
                  <a:lnTo>
                    <a:pt x="2" y="16"/>
                  </a:lnTo>
                  <a:lnTo>
                    <a:pt x="8" y="8"/>
                  </a:lnTo>
                  <a:lnTo>
                    <a:pt x="18" y="2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Freeform 84"/>
            <p:cNvSpPr>
              <a:spLocks noEditPoints="1"/>
            </p:cNvSpPr>
            <p:nvPr/>
          </p:nvSpPr>
          <p:spPr bwMode="auto">
            <a:xfrm>
              <a:off x="4699753" y="4246350"/>
              <a:ext cx="552511" cy="427388"/>
            </a:xfrm>
            <a:custGeom>
              <a:avLst/>
              <a:gdLst/>
              <a:ahLst/>
              <a:cxnLst>
                <a:cxn ang="0">
                  <a:pos x="1" y="200"/>
                </a:cxn>
                <a:cxn ang="0">
                  <a:pos x="1" y="199"/>
                </a:cxn>
                <a:cxn ang="0">
                  <a:pos x="251" y="0"/>
                </a:cxn>
                <a:cxn ang="0">
                  <a:pos x="257" y="1"/>
                </a:cxn>
                <a:cxn ang="0">
                  <a:pos x="271" y="9"/>
                </a:cxn>
                <a:cxn ang="0">
                  <a:pos x="292" y="25"/>
                </a:cxn>
                <a:cxn ang="0">
                  <a:pos x="315" y="50"/>
                </a:cxn>
                <a:cxn ang="0">
                  <a:pos x="338" y="79"/>
                </a:cxn>
                <a:cxn ang="0">
                  <a:pos x="367" y="121"/>
                </a:cxn>
                <a:cxn ang="0">
                  <a:pos x="385" y="162"/>
                </a:cxn>
                <a:cxn ang="0">
                  <a:pos x="393" y="204"/>
                </a:cxn>
                <a:cxn ang="0">
                  <a:pos x="385" y="242"/>
                </a:cxn>
                <a:cxn ang="0">
                  <a:pos x="362" y="275"/>
                </a:cxn>
                <a:cxn ang="0">
                  <a:pos x="328" y="297"/>
                </a:cxn>
                <a:cxn ang="0">
                  <a:pos x="288" y="304"/>
                </a:cxn>
                <a:cxn ang="0">
                  <a:pos x="239" y="298"/>
                </a:cxn>
                <a:cxn ang="0">
                  <a:pos x="187" y="285"/>
                </a:cxn>
                <a:cxn ang="0">
                  <a:pos x="136" y="264"/>
                </a:cxn>
                <a:cxn ang="0">
                  <a:pos x="91" y="241"/>
                </a:cxn>
                <a:cxn ang="0">
                  <a:pos x="58" y="217"/>
                </a:cxn>
                <a:cxn ang="0">
                  <a:pos x="35" y="201"/>
                </a:cxn>
                <a:cxn ang="0">
                  <a:pos x="21" y="195"/>
                </a:cxn>
                <a:cxn ang="0">
                  <a:pos x="9" y="196"/>
                </a:cxn>
                <a:cxn ang="0">
                  <a:pos x="2" y="198"/>
                </a:cxn>
                <a:cxn ang="0">
                  <a:pos x="7" y="196"/>
                </a:cxn>
                <a:cxn ang="0">
                  <a:pos x="14" y="192"/>
                </a:cxn>
                <a:cxn ang="0">
                  <a:pos x="22" y="191"/>
                </a:cxn>
                <a:cxn ang="0">
                  <a:pos x="33" y="195"/>
                </a:cxn>
                <a:cxn ang="0">
                  <a:pos x="50" y="205"/>
                </a:cxn>
                <a:cxn ang="0">
                  <a:pos x="77" y="225"/>
                </a:cxn>
                <a:cxn ang="0">
                  <a:pos x="115" y="250"/>
                </a:cxn>
                <a:cxn ang="0">
                  <a:pos x="163" y="271"/>
                </a:cxn>
                <a:cxn ang="0">
                  <a:pos x="214" y="288"/>
                </a:cxn>
                <a:cxn ang="0">
                  <a:pos x="264" y="298"/>
                </a:cxn>
                <a:cxn ang="0">
                  <a:pos x="307" y="298"/>
                </a:cxn>
                <a:cxn ang="0">
                  <a:pos x="344" y="285"/>
                </a:cxn>
                <a:cxn ang="0">
                  <a:pos x="371" y="257"/>
                </a:cxn>
                <a:cxn ang="0">
                  <a:pos x="387" y="222"/>
                </a:cxn>
                <a:cxn ang="0">
                  <a:pos x="388" y="187"/>
                </a:cxn>
                <a:cxn ang="0">
                  <a:pos x="377" y="151"/>
                </a:cxn>
                <a:cxn ang="0">
                  <a:pos x="360" y="119"/>
                </a:cxn>
                <a:cxn ang="0">
                  <a:pos x="335" y="82"/>
                </a:cxn>
                <a:cxn ang="0">
                  <a:pos x="306" y="48"/>
                </a:cxn>
                <a:cxn ang="0">
                  <a:pos x="281" y="22"/>
                </a:cxn>
                <a:cxn ang="0">
                  <a:pos x="261" y="7"/>
                </a:cxn>
                <a:cxn ang="0">
                  <a:pos x="254" y="4"/>
                </a:cxn>
                <a:cxn ang="0">
                  <a:pos x="252" y="3"/>
                </a:cxn>
                <a:cxn ang="0">
                  <a:pos x="251" y="0"/>
                </a:cxn>
              </a:cxnLst>
              <a:rect l="0" t="0" r="r" b="b"/>
              <a:pathLst>
                <a:path w="393" h="304">
                  <a:moveTo>
                    <a:pt x="2" y="199"/>
                  </a:moveTo>
                  <a:lnTo>
                    <a:pt x="1" y="200"/>
                  </a:lnTo>
                  <a:lnTo>
                    <a:pt x="0" y="201"/>
                  </a:lnTo>
                  <a:lnTo>
                    <a:pt x="1" y="199"/>
                  </a:lnTo>
                  <a:lnTo>
                    <a:pt x="2" y="199"/>
                  </a:lnTo>
                  <a:close/>
                  <a:moveTo>
                    <a:pt x="251" y="0"/>
                  </a:moveTo>
                  <a:lnTo>
                    <a:pt x="255" y="0"/>
                  </a:lnTo>
                  <a:lnTo>
                    <a:pt x="257" y="1"/>
                  </a:lnTo>
                  <a:lnTo>
                    <a:pt x="263" y="3"/>
                  </a:lnTo>
                  <a:lnTo>
                    <a:pt x="271" y="9"/>
                  </a:lnTo>
                  <a:lnTo>
                    <a:pt x="281" y="16"/>
                  </a:lnTo>
                  <a:lnTo>
                    <a:pt x="292" y="25"/>
                  </a:lnTo>
                  <a:lnTo>
                    <a:pt x="303" y="37"/>
                  </a:lnTo>
                  <a:lnTo>
                    <a:pt x="315" y="50"/>
                  </a:lnTo>
                  <a:lnTo>
                    <a:pt x="327" y="65"/>
                  </a:lnTo>
                  <a:lnTo>
                    <a:pt x="338" y="79"/>
                  </a:lnTo>
                  <a:lnTo>
                    <a:pt x="354" y="101"/>
                  </a:lnTo>
                  <a:lnTo>
                    <a:pt x="367" y="121"/>
                  </a:lnTo>
                  <a:lnTo>
                    <a:pt x="377" y="141"/>
                  </a:lnTo>
                  <a:lnTo>
                    <a:pt x="385" y="162"/>
                  </a:lnTo>
                  <a:lnTo>
                    <a:pt x="391" y="186"/>
                  </a:lnTo>
                  <a:lnTo>
                    <a:pt x="393" y="204"/>
                  </a:lnTo>
                  <a:lnTo>
                    <a:pt x="391" y="223"/>
                  </a:lnTo>
                  <a:lnTo>
                    <a:pt x="385" y="242"/>
                  </a:lnTo>
                  <a:lnTo>
                    <a:pt x="375" y="260"/>
                  </a:lnTo>
                  <a:lnTo>
                    <a:pt x="362" y="275"/>
                  </a:lnTo>
                  <a:lnTo>
                    <a:pt x="346" y="288"/>
                  </a:lnTo>
                  <a:lnTo>
                    <a:pt x="328" y="297"/>
                  </a:lnTo>
                  <a:lnTo>
                    <a:pt x="308" y="303"/>
                  </a:lnTo>
                  <a:lnTo>
                    <a:pt x="288" y="304"/>
                  </a:lnTo>
                  <a:lnTo>
                    <a:pt x="264" y="303"/>
                  </a:lnTo>
                  <a:lnTo>
                    <a:pt x="239" y="298"/>
                  </a:lnTo>
                  <a:lnTo>
                    <a:pt x="214" y="293"/>
                  </a:lnTo>
                  <a:lnTo>
                    <a:pt x="187" y="285"/>
                  </a:lnTo>
                  <a:lnTo>
                    <a:pt x="161" y="275"/>
                  </a:lnTo>
                  <a:lnTo>
                    <a:pt x="136" y="264"/>
                  </a:lnTo>
                  <a:lnTo>
                    <a:pt x="112" y="253"/>
                  </a:lnTo>
                  <a:lnTo>
                    <a:pt x="91" y="241"/>
                  </a:lnTo>
                  <a:lnTo>
                    <a:pt x="74" y="229"/>
                  </a:lnTo>
                  <a:lnTo>
                    <a:pt x="58" y="217"/>
                  </a:lnTo>
                  <a:lnTo>
                    <a:pt x="45" y="208"/>
                  </a:lnTo>
                  <a:lnTo>
                    <a:pt x="35" y="201"/>
                  </a:lnTo>
                  <a:lnTo>
                    <a:pt x="27" y="197"/>
                  </a:lnTo>
                  <a:lnTo>
                    <a:pt x="21" y="195"/>
                  </a:lnTo>
                  <a:lnTo>
                    <a:pt x="16" y="194"/>
                  </a:lnTo>
                  <a:lnTo>
                    <a:pt x="9" y="196"/>
                  </a:lnTo>
                  <a:lnTo>
                    <a:pt x="2" y="199"/>
                  </a:lnTo>
                  <a:lnTo>
                    <a:pt x="2" y="198"/>
                  </a:lnTo>
                  <a:lnTo>
                    <a:pt x="4" y="197"/>
                  </a:lnTo>
                  <a:lnTo>
                    <a:pt x="7" y="196"/>
                  </a:lnTo>
                  <a:lnTo>
                    <a:pt x="9" y="194"/>
                  </a:lnTo>
                  <a:lnTo>
                    <a:pt x="14" y="192"/>
                  </a:lnTo>
                  <a:lnTo>
                    <a:pt x="18" y="191"/>
                  </a:lnTo>
                  <a:lnTo>
                    <a:pt x="22" y="191"/>
                  </a:lnTo>
                  <a:lnTo>
                    <a:pt x="26" y="193"/>
                  </a:lnTo>
                  <a:lnTo>
                    <a:pt x="33" y="195"/>
                  </a:lnTo>
                  <a:lnTo>
                    <a:pt x="40" y="199"/>
                  </a:lnTo>
                  <a:lnTo>
                    <a:pt x="50" y="205"/>
                  </a:lnTo>
                  <a:lnTo>
                    <a:pt x="62" y="214"/>
                  </a:lnTo>
                  <a:lnTo>
                    <a:pt x="77" y="225"/>
                  </a:lnTo>
                  <a:lnTo>
                    <a:pt x="94" y="237"/>
                  </a:lnTo>
                  <a:lnTo>
                    <a:pt x="115" y="250"/>
                  </a:lnTo>
                  <a:lnTo>
                    <a:pt x="138" y="261"/>
                  </a:lnTo>
                  <a:lnTo>
                    <a:pt x="163" y="271"/>
                  </a:lnTo>
                  <a:lnTo>
                    <a:pt x="188" y="281"/>
                  </a:lnTo>
                  <a:lnTo>
                    <a:pt x="214" y="288"/>
                  </a:lnTo>
                  <a:lnTo>
                    <a:pt x="239" y="295"/>
                  </a:lnTo>
                  <a:lnTo>
                    <a:pt x="264" y="298"/>
                  </a:lnTo>
                  <a:lnTo>
                    <a:pt x="287" y="299"/>
                  </a:lnTo>
                  <a:lnTo>
                    <a:pt x="307" y="298"/>
                  </a:lnTo>
                  <a:lnTo>
                    <a:pt x="326" y="293"/>
                  </a:lnTo>
                  <a:lnTo>
                    <a:pt x="344" y="285"/>
                  </a:lnTo>
                  <a:lnTo>
                    <a:pt x="358" y="273"/>
                  </a:lnTo>
                  <a:lnTo>
                    <a:pt x="371" y="257"/>
                  </a:lnTo>
                  <a:lnTo>
                    <a:pt x="380" y="240"/>
                  </a:lnTo>
                  <a:lnTo>
                    <a:pt x="387" y="222"/>
                  </a:lnTo>
                  <a:lnTo>
                    <a:pt x="390" y="204"/>
                  </a:lnTo>
                  <a:lnTo>
                    <a:pt x="388" y="187"/>
                  </a:lnTo>
                  <a:lnTo>
                    <a:pt x="382" y="167"/>
                  </a:lnTo>
                  <a:lnTo>
                    <a:pt x="377" y="151"/>
                  </a:lnTo>
                  <a:lnTo>
                    <a:pt x="369" y="135"/>
                  </a:lnTo>
                  <a:lnTo>
                    <a:pt x="360" y="119"/>
                  </a:lnTo>
                  <a:lnTo>
                    <a:pt x="348" y="101"/>
                  </a:lnTo>
                  <a:lnTo>
                    <a:pt x="335" y="82"/>
                  </a:lnTo>
                  <a:lnTo>
                    <a:pt x="321" y="64"/>
                  </a:lnTo>
                  <a:lnTo>
                    <a:pt x="306" y="48"/>
                  </a:lnTo>
                  <a:lnTo>
                    <a:pt x="293" y="33"/>
                  </a:lnTo>
                  <a:lnTo>
                    <a:pt x="281" y="22"/>
                  </a:lnTo>
                  <a:lnTo>
                    <a:pt x="270" y="12"/>
                  </a:lnTo>
                  <a:lnTo>
                    <a:pt x="261" y="7"/>
                  </a:lnTo>
                  <a:lnTo>
                    <a:pt x="256" y="4"/>
                  </a:lnTo>
                  <a:lnTo>
                    <a:pt x="254" y="4"/>
                  </a:lnTo>
                  <a:lnTo>
                    <a:pt x="253" y="3"/>
                  </a:lnTo>
                  <a:lnTo>
                    <a:pt x="252" y="3"/>
                  </a:lnTo>
                  <a:lnTo>
                    <a:pt x="250" y="1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Freeform 85"/>
            <p:cNvSpPr/>
            <p:nvPr/>
          </p:nvSpPr>
          <p:spPr bwMode="auto">
            <a:xfrm>
              <a:off x="6686262" y="3522322"/>
              <a:ext cx="205259" cy="206665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92" y="3"/>
                </a:cxn>
                <a:cxn ang="0">
                  <a:pos x="110" y="10"/>
                </a:cxn>
                <a:cxn ang="0">
                  <a:pos x="125" y="21"/>
                </a:cxn>
                <a:cxn ang="0">
                  <a:pos x="136" y="37"/>
                </a:cxn>
                <a:cxn ang="0">
                  <a:pos x="143" y="54"/>
                </a:cxn>
                <a:cxn ang="0">
                  <a:pos x="146" y="74"/>
                </a:cxn>
                <a:cxn ang="0">
                  <a:pos x="143" y="93"/>
                </a:cxn>
                <a:cxn ang="0">
                  <a:pos x="136" y="110"/>
                </a:cxn>
                <a:cxn ang="0">
                  <a:pos x="125" y="125"/>
                </a:cxn>
                <a:cxn ang="0">
                  <a:pos x="110" y="137"/>
                </a:cxn>
                <a:cxn ang="0">
                  <a:pos x="92" y="144"/>
                </a:cxn>
                <a:cxn ang="0">
                  <a:pos x="72" y="147"/>
                </a:cxn>
                <a:cxn ang="0">
                  <a:pos x="53" y="144"/>
                </a:cxn>
                <a:cxn ang="0">
                  <a:pos x="36" y="137"/>
                </a:cxn>
                <a:cxn ang="0">
                  <a:pos x="21" y="125"/>
                </a:cxn>
                <a:cxn ang="0">
                  <a:pos x="10" y="110"/>
                </a:cxn>
                <a:cxn ang="0">
                  <a:pos x="3" y="93"/>
                </a:cxn>
                <a:cxn ang="0">
                  <a:pos x="0" y="74"/>
                </a:cxn>
                <a:cxn ang="0">
                  <a:pos x="3" y="54"/>
                </a:cxn>
                <a:cxn ang="0">
                  <a:pos x="10" y="37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2" y="0"/>
                </a:cxn>
              </a:cxnLst>
              <a:rect l="0" t="0" r="r" b="b"/>
              <a:pathLst>
                <a:path w="146" h="147">
                  <a:moveTo>
                    <a:pt x="72" y="0"/>
                  </a:moveTo>
                  <a:lnTo>
                    <a:pt x="92" y="3"/>
                  </a:lnTo>
                  <a:lnTo>
                    <a:pt x="110" y="10"/>
                  </a:lnTo>
                  <a:lnTo>
                    <a:pt x="125" y="21"/>
                  </a:lnTo>
                  <a:lnTo>
                    <a:pt x="136" y="37"/>
                  </a:lnTo>
                  <a:lnTo>
                    <a:pt x="143" y="54"/>
                  </a:lnTo>
                  <a:lnTo>
                    <a:pt x="146" y="74"/>
                  </a:lnTo>
                  <a:lnTo>
                    <a:pt x="143" y="93"/>
                  </a:lnTo>
                  <a:lnTo>
                    <a:pt x="136" y="110"/>
                  </a:lnTo>
                  <a:lnTo>
                    <a:pt x="125" y="125"/>
                  </a:lnTo>
                  <a:lnTo>
                    <a:pt x="110" y="137"/>
                  </a:lnTo>
                  <a:lnTo>
                    <a:pt x="92" y="144"/>
                  </a:lnTo>
                  <a:lnTo>
                    <a:pt x="72" y="147"/>
                  </a:lnTo>
                  <a:lnTo>
                    <a:pt x="53" y="144"/>
                  </a:lnTo>
                  <a:lnTo>
                    <a:pt x="36" y="137"/>
                  </a:lnTo>
                  <a:lnTo>
                    <a:pt x="21" y="125"/>
                  </a:lnTo>
                  <a:lnTo>
                    <a:pt x="10" y="110"/>
                  </a:lnTo>
                  <a:lnTo>
                    <a:pt x="3" y="93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7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Freeform 86"/>
            <p:cNvSpPr/>
            <p:nvPr/>
          </p:nvSpPr>
          <p:spPr bwMode="auto">
            <a:xfrm>
              <a:off x="6694697" y="3533569"/>
              <a:ext cx="186983" cy="186983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84" y="2"/>
                </a:cxn>
                <a:cxn ang="0">
                  <a:pos x="100" y="9"/>
                </a:cxn>
                <a:cxn ang="0">
                  <a:pos x="114" y="19"/>
                </a:cxn>
                <a:cxn ang="0">
                  <a:pos x="124" y="33"/>
                </a:cxn>
                <a:cxn ang="0">
                  <a:pos x="130" y="48"/>
                </a:cxn>
                <a:cxn ang="0">
                  <a:pos x="133" y="66"/>
                </a:cxn>
                <a:cxn ang="0">
                  <a:pos x="130" y="83"/>
                </a:cxn>
                <a:cxn ang="0">
                  <a:pos x="124" y="100"/>
                </a:cxn>
                <a:cxn ang="0">
                  <a:pos x="114" y="112"/>
                </a:cxn>
                <a:cxn ang="0">
                  <a:pos x="100" y="123"/>
                </a:cxn>
                <a:cxn ang="0">
                  <a:pos x="84" y="130"/>
                </a:cxn>
                <a:cxn ang="0">
                  <a:pos x="66" y="133"/>
                </a:cxn>
                <a:cxn ang="0">
                  <a:pos x="49" y="130"/>
                </a:cxn>
                <a:cxn ang="0">
                  <a:pos x="33" y="123"/>
                </a:cxn>
                <a:cxn ang="0">
                  <a:pos x="20" y="112"/>
                </a:cxn>
                <a:cxn ang="0">
                  <a:pos x="10" y="100"/>
                </a:cxn>
                <a:cxn ang="0">
                  <a:pos x="3" y="83"/>
                </a:cxn>
                <a:cxn ang="0">
                  <a:pos x="0" y="66"/>
                </a:cxn>
                <a:cxn ang="0">
                  <a:pos x="3" y="48"/>
                </a:cxn>
                <a:cxn ang="0">
                  <a:pos x="10" y="33"/>
                </a:cxn>
                <a:cxn ang="0">
                  <a:pos x="20" y="19"/>
                </a:cxn>
                <a:cxn ang="0">
                  <a:pos x="33" y="9"/>
                </a:cxn>
                <a:cxn ang="0">
                  <a:pos x="49" y="2"/>
                </a:cxn>
                <a:cxn ang="0">
                  <a:pos x="66" y="0"/>
                </a:cxn>
              </a:cxnLst>
              <a:rect l="0" t="0" r="r" b="b"/>
              <a:pathLst>
                <a:path w="133" h="133">
                  <a:moveTo>
                    <a:pt x="66" y="0"/>
                  </a:moveTo>
                  <a:lnTo>
                    <a:pt x="84" y="2"/>
                  </a:lnTo>
                  <a:lnTo>
                    <a:pt x="100" y="9"/>
                  </a:lnTo>
                  <a:lnTo>
                    <a:pt x="114" y="19"/>
                  </a:lnTo>
                  <a:lnTo>
                    <a:pt x="124" y="33"/>
                  </a:lnTo>
                  <a:lnTo>
                    <a:pt x="130" y="48"/>
                  </a:lnTo>
                  <a:lnTo>
                    <a:pt x="133" y="66"/>
                  </a:lnTo>
                  <a:lnTo>
                    <a:pt x="130" y="83"/>
                  </a:lnTo>
                  <a:lnTo>
                    <a:pt x="124" y="100"/>
                  </a:lnTo>
                  <a:lnTo>
                    <a:pt x="114" y="112"/>
                  </a:lnTo>
                  <a:lnTo>
                    <a:pt x="100" y="123"/>
                  </a:lnTo>
                  <a:lnTo>
                    <a:pt x="84" y="130"/>
                  </a:lnTo>
                  <a:lnTo>
                    <a:pt x="66" y="133"/>
                  </a:lnTo>
                  <a:lnTo>
                    <a:pt x="49" y="130"/>
                  </a:lnTo>
                  <a:lnTo>
                    <a:pt x="33" y="123"/>
                  </a:lnTo>
                  <a:lnTo>
                    <a:pt x="20" y="112"/>
                  </a:lnTo>
                  <a:lnTo>
                    <a:pt x="10" y="100"/>
                  </a:lnTo>
                  <a:lnTo>
                    <a:pt x="3" y="83"/>
                  </a:lnTo>
                  <a:lnTo>
                    <a:pt x="0" y="66"/>
                  </a:lnTo>
                  <a:lnTo>
                    <a:pt x="3" y="48"/>
                  </a:lnTo>
                  <a:lnTo>
                    <a:pt x="10" y="33"/>
                  </a:lnTo>
                  <a:lnTo>
                    <a:pt x="20" y="19"/>
                  </a:lnTo>
                  <a:lnTo>
                    <a:pt x="33" y="9"/>
                  </a:lnTo>
                  <a:lnTo>
                    <a:pt x="4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Freeform 87"/>
            <p:cNvSpPr/>
            <p:nvPr/>
          </p:nvSpPr>
          <p:spPr bwMode="auto">
            <a:xfrm>
              <a:off x="6576603" y="2933257"/>
              <a:ext cx="492058" cy="493464"/>
            </a:xfrm>
            <a:custGeom>
              <a:avLst/>
              <a:gdLst/>
              <a:ahLst/>
              <a:cxnLst>
                <a:cxn ang="0">
                  <a:pos x="175" y="0"/>
                </a:cxn>
                <a:cxn ang="0">
                  <a:pos x="206" y="3"/>
                </a:cxn>
                <a:cxn ang="0">
                  <a:pos x="236" y="11"/>
                </a:cxn>
                <a:cxn ang="0">
                  <a:pos x="264" y="24"/>
                </a:cxn>
                <a:cxn ang="0">
                  <a:pos x="288" y="42"/>
                </a:cxn>
                <a:cxn ang="0">
                  <a:pos x="309" y="63"/>
                </a:cxn>
                <a:cxn ang="0">
                  <a:pos x="326" y="87"/>
                </a:cxn>
                <a:cxn ang="0">
                  <a:pos x="339" y="115"/>
                </a:cxn>
                <a:cxn ang="0">
                  <a:pos x="347" y="144"/>
                </a:cxn>
                <a:cxn ang="0">
                  <a:pos x="350" y="175"/>
                </a:cxn>
                <a:cxn ang="0">
                  <a:pos x="347" y="207"/>
                </a:cxn>
                <a:cxn ang="0">
                  <a:pos x="339" y="236"/>
                </a:cxn>
                <a:cxn ang="0">
                  <a:pos x="326" y="263"/>
                </a:cxn>
                <a:cxn ang="0">
                  <a:pos x="309" y="288"/>
                </a:cxn>
                <a:cxn ang="0">
                  <a:pos x="288" y="309"/>
                </a:cxn>
                <a:cxn ang="0">
                  <a:pos x="264" y="327"/>
                </a:cxn>
                <a:cxn ang="0">
                  <a:pos x="236" y="340"/>
                </a:cxn>
                <a:cxn ang="0">
                  <a:pos x="206" y="348"/>
                </a:cxn>
                <a:cxn ang="0">
                  <a:pos x="175" y="351"/>
                </a:cxn>
                <a:cxn ang="0">
                  <a:pos x="144" y="348"/>
                </a:cxn>
                <a:cxn ang="0">
                  <a:pos x="115" y="340"/>
                </a:cxn>
                <a:cxn ang="0">
                  <a:pos x="87" y="327"/>
                </a:cxn>
                <a:cxn ang="0">
                  <a:pos x="62" y="309"/>
                </a:cxn>
                <a:cxn ang="0">
                  <a:pos x="41" y="288"/>
                </a:cxn>
                <a:cxn ang="0">
                  <a:pos x="24" y="263"/>
                </a:cxn>
                <a:cxn ang="0">
                  <a:pos x="11" y="236"/>
                </a:cxn>
                <a:cxn ang="0">
                  <a:pos x="3" y="207"/>
                </a:cxn>
                <a:cxn ang="0">
                  <a:pos x="0" y="175"/>
                </a:cxn>
                <a:cxn ang="0">
                  <a:pos x="3" y="144"/>
                </a:cxn>
                <a:cxn ang="0">
                  <a:pos x="11" y="115"/>
                </a:cxn>
                <a:cxn ang="0">
                  <a:pos x="24" y="87"/>
                </a:cxn>
                <a:cxn ang="0">
                  <a:pos x="41" y="63"/>
                </a:cxn>
                <a:cxn ang="0">
                  <a:pos x="62" y="42"/>
                </a:cxn>
                <a:cxn ang="0">
                  <a:pos x="87" y="24"/>
                </a:cxn>
                <a:cxn ang="0">
                  <a:pos x="115" y="11"/>
                </a:cxn>
                <a:cxn ang="0">
                  <a:pos x="144" y="3"/>
                </a:cxn>
                <a:cxn ang="0">
                  <a:pos x="175" y="0"/>
                </a:cxn>
              </a:cxnLst>
              <a:rect l="0" t="0" r="r" b="b"/>
              <a:pathLst>
                <a:path w="350" h="351">
                  <a:moveTo>
                    <a:pt x="175" y="0"/>
                  </a:moveTo>
                  <a:lnTo>
                    <a:pt x="206" y="3"/>
                  </a:lnTo>
                  <a:lnTo>
                    <a:pt x="236" y="11"/>
                  </a:lnTo>
                  <a:lnTo>
                    <a:pt x="264" y="24"/>
                  </a:lnTo>
                  <a:lnTo>
                    <a:pt x="288" y="42"/>
                  </a:lnTo>
                  <a:lnTo>
                    <a:pt x="309" y="63"/>
                  </a:lnTo>
                  <a:lnTo>
                    <a:pt x="326" y="87"/>
                  </a:lnTo>
                  <a:lnTo>
                    <a:pt x="339" y="115"/>
                  </a:lnTo>
                  <a:lnTo>
                    <a:pt x="347" y="144"/>
                  </a:lnTo>
                  <a:lnTo>
                    <a:pt x="350" y="175"/>
                  </a:lnTo>
                  <a:lnTo>
                    <a:pt x="347" y="207"/>
                  </a:lnTo>
                  <a:lnTo>
                    <a:pt x="339" y="236"/>
                  </a:lnTo>
                  <a:lnTo>
                    <a:pt x="326" y="263"/>
                  </a:lnTo>
                  <a:lnTo>
                    <a:pt x="309" y="288"/>
                  </a:lnTo>
                  <a:lnTo>
                    <a:pt x="288" y="309"/>
                  </a:lnTo>
                  <a:lnTo>
                    <a:pt x="264" y="327"/>
                  </a:lnTo>
                  <a:lnTo>
                    <a:pt x="236" y="340"/>
                  </a:lnTo>
                  <a:lnTo>
                    <a:pt x="206" y="348"/>
                  </a:lnTo>
                  <a:lnTo>
                    <a:pt x="175" y="351"/>
                  </a:lnTo>
                  <a:lnTo>
                    <a:pt x="144" y="348"/>
                  </a:lnTo>
                  <a:lnTo>
                    <a:pt x="115" y="340"/>
                  </a:lnTo>
                  <a:lnTo>
                    <a:pt x="87" y="327"/>
                  </a:lnTo>
                  <a:lnTo>
                    <a:pt x="62" y="309"/>
                  </a:lnTo>
                  <a:lnTo>
                    <a:pt x="41" y="288"/>
                  </a:lnTo>
                  <a:lnTo>
                    <a:pt x="24" y="263"/>
                  </a:lnTo>
                  <a:lnTo>
                    <a:pt x="11" y="236"/>
                  </a:lnTo>
                  <a:lnTo>
                    <a:pt x="3" y="207"/>
                  </a:lnTo>
                  <a:lnTo>
                    <a:pt x="0" y="175"/>
                  </a:lnTo>
                  <a:lnTo>
                    <a:pt x="3" y="144"/>
                  </a:lnTo>
                  <a:lnTo>
                    <a:pt x="11" y="115"/>
                  </a:lnTo>
                  <a:lnTo>
                    <a:pt x="24" y="87"/>
                  </a:lnTo>
                  <a:lnTo>
                    <a:pt x="41" y="63"/>
                  </a:lnTo>
                  <a:lnTo>
                    <a:pt x="62" y="42"/>
                  </a:lnTo>
                  <a:lnTo>
                    <a:pt x="87" y="24"/>
                  </a:lnTo>
                  <a:lnTo>
                    <a:pt x="115" y="11"/>
                  </a:lnTo>
                  <a:lnTo>
                    <a:pt x="144" y="3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Freeform 89"/>
            <p:cNvSpPr/>
            <p:nvPr/>
          </p:nvSpPr>
          <p:spPr bwMode="auto">
            <a:xfrm>
              <a:off x="6608939" y="2965593"/>
              <a:ext cx="427388" cy="428794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180" y="3"/>
                </a:cxn>
                <a:cxn ang="0">
                  <a:pos x="205" y="9"/>
                </a:cxn>
                <a:cxn ang="0">
                  <a:pos x="229" y="21"/>
                </a:cxn>
                <a:cxn ang="0">
                  <a:pos x="250" y="36"/>
                </a:cxn>
                <a:cxn ang="0">
                  <a:pos x="268" y="54"/>
                </a:cxn>
                <a:cxn ang="0">
                  <a:pos x="283" y="75"/>
                </a:cxn>
                <a:cxn ang="0">
                  <a:pos x="295" y="99"/>
                </a:cxn>
                <a:cxn ang="0">
                  <a:pos x="301" y="125"/>
                </a:cxn>
                <a:cxn ang="0">
                  <a:pos x="304" y="152"/>
                </a:cxn>
                <a:cxn ang="0">
                  <a:pos x="301" y="180"/>
                </a:cxn>
                <a:cxn ang="0">
                  <a:pos x="295" y="206"/>
                </a:cxn>
                <a:cxn ang="0">
                  <a:pos x="283" y="229"/>
                </a:cxn>
                <a:cxn ang="0">
                  <a:pos x="268" y="251"/>
                </a:cxn>
                <a:cxn ang="0">
                  <a:pos x="250" y="269"/>
                </a:cxn>
                <a:cxn ang="0">
                  <a:pos x="229" y="284"/>
                </a:cxn>
                <a:cxn ang="0">
                  <a:pos x="205" y="295"/>
                </a:cxn>
                <a:cxn ang="0">
                  <a:pos x="180" y="302"/>
                </a:cxn>
                <a:cxn ang="0">
                  <a:pos x="152" y="305"/>
                </a:cxn>
                <a:cxn ang="0">
                  <a:pos x="125" y="302"/>
                </a:cxn>
                <a:cxn ang="0">
                  <a:pos x="99" y="295"/>
                </a:cxn>
                <a:cxn ang="0">
                  <a:pos x="76" y="284"/>
                </a:cxn>
                <a:cxn ang="0">
                  <a:pos x="54" y="269"/>
                </a:cxn>
                <a:cxn ang="0">
                  <a:pos x="36" y="251"/>
                </a:cxn>
                <a:cxn ang="0">
                  <a:pos x="21" y="229"/>
                </a:cxn>
                <a:cxn ang="0">
                  <a:pos x="9" y="206"/>
                </a:cxn>
                <a:cxn ang="0">
                  <a:pos x="3" y="180"/>
                </a:cxn>
                <a:cxn ang="0">
                  <a:pos x="0" y="152"/>
                </a:cxn>
                <a:cxn ang="0">
                  <a:pos x="3" y="125"/>
                </a:cxn>
                <a:cxn ang="0">
                  <a:pos x="9" y="99"/>
                </a:cxn>
                <a:cxn ang="0">
                  <a:pos x="21" y="75"/>
                </a:cxn>
                <a:cxn ang="0">
                  <a:pos x="36" y="54"/>
                </a:cxn>
                <a:cxn ang="0">
                  <a:pos x="54" y="36"/>
                </a:cxn>
                <a:cxn ang="0">
                  <a:pos x="76" y="21"/>
                </a:cxn>
                <a:cxn ang="0">
                  <a:pos x="99" y="9"/>
                </a:cxn>
                <a:cxn ang="0">
                  <a:pos x="125" y="3"/>
                </a:cxn>
                <a:cxn ang="0">
                  <a:pos x="152" y="0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0" y="3"/>
                  </a:lnTo>
                  <a:lnTo>
                    <a:pt x="205" y="9"/>
                  </a:lnTo>
                  <a:lnTo>
                    <a:pt x="229" y="21"/>
                  </a:lnTo>
                  <a:lnTo>
                    <a:pt x="250" y="36"/>
                  </a:lnTo>
                  <a:lnTo>
                    <a:pt x="268" y="54"/>
                  </a:lnTo>
                  <a:lnTo>
                    <a:pt x="283" y="75"/>
                  </a:lnTo>
                  <a:lnTo>
                    <a:pt x="295" y="99"/>
                  </a:lnTo>
                  <a:lnTo>
                    <a:pt x="301" y="125"/>
                  </a:lnTo>
                  <a:lnTo>
                    <a:pt x="304" y="152"/>
                  </a:lnTo>
                  <a:lnTo>
                    <a:pt x="301" y="180"/>
                  </a:lnTo>
                  <a:lnTo>
                    <a:pt x="295" y="206"/>
                  </a:lnTo>
                  <a:lnTo>
                    <a:pt x="283" y="229"/>
                  </a:lnTo>
                  <a:lnTo>
                    <a:pt x="268" y="251"/>
                  </a:lnTo>
                  <a:lnTo>
                    <a:pt x="250" y="269"/>
                  </a:lnTo>
                  <a:lnTo>
                    <a:pt x="229" y="284"/>
                  </a:lnTo>
                  <a:lnTo>
                    <a:pt x="205" y="295"/>
                  </a:lnTo>
                  <a:lnTo>
                    <a:pt x="180" y="302"/>
                  </a:lnTo>
                  <a:lnTo>
                    <a:pt x="152" y="305"/>
                  </a:lnTo>
                  <a:lnTo>
                    <a:pt x="125" y="302"/>
                  </a:lnTo>
                  <a:lnTo>
                    <a:pt x="99" y="295"/>
                  </a:lnTo>
                  <a:lnTo>
                    <a:pt x="76" y="284"/>
                  </a:lnTo>
                  <a:lnTo>
                    <a:pt x="54" y="269"/>
                  </a:lnTo>
                  <a:lnTo>
                    <a:pt x="36" y="251"/>
                  </a:lnTo>
                  <a:lnTo>
                    <a:pt x="21" y="229"/>
                  </a:lnTo>
                  <a:lnTo>
                    <a:pt x="9" y="206"/>
                  </a:lnTo>
                  <a:lnTo>
                    <a:pt x="3" y="180"/>
                  </a:lnTo>
                  <a:lnTo>
                    <a:pt x="0" y="152"/>
                  </a:lnTo>
                  <a:lnTo>
                    <a:pt x="3" y="125"/>
                  </a:lnTo>
                  <a:lnTo>
                    <a:pt x="9" y="99"/>
                  </a:lnTo>
                  <a:lnTo>
                    <a:pt x="21" y="75"/>
                  </a:lnTo>
                  <a:lnTo>
                    <a:pt x="36" y="54"/>
                  </a:lnTo>
                  <a:lnTo>
                    <a:pt x="54" y="36"/>
                  </a:lnTo>
                  <a:lnTo>
                    <a:pt x="76" y="21"/>
                  </a:lnTo>
                  <a:lnTo>
                    <a:pt x="99" y="9"/>
                  </a:lnTo>
                  <a:lnTo>
                    <a:pt x="125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1A2A3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Freeform 90"/>
            <p:cNvSpPr/>
            <p:nvPr/>
          </p:nvSpPr>
          <p:spPr bwMode="auto">
            <a:xfrm>
              <a:off x="6617374" y="2974028"/>
              <a:ext cx="411923" cy="411923"/>
            </a:xfrm>
            <a:custGeom>
              <a:avLst/>
              <a:gdLst/>
              <a:ahLst/>
              <a:cxnLst>
                <a:cxn ang="0">
                  <a:pos x="146" y="0"/>
                </a:cxn>
                <a:cxn ang="0">
                  <a:pos x="173" y="3"/>
                </a:cxn>
                <a:cxn ang="0">
                  <a:pos x="197" y="9"/>
                </a:cxn>
                <a:cxn ang="0">
                  <a:pos x="220" y="20"/>
                </a:cxn>
                <a:cxn ang="0">
                  <a:pos x="240" y="35"/>
                </a:cxn>
                <a:cxn ang="0">
                  <a:pos x="258" y="52"/>
                </a:cxn>
                <a:cxn ang="0">
                  <a:pos x="272" y="72"/>
                </a:cxn>
                <a:cxn ang="0">
                  <a:pos x="283" y="95"/>
                </a:cxn>
                <a:cxn ang="0">
                  <a:pos x="290" y="120"/>
                </a:cxn>
                <a:cxn ang="0">
                  <a:pos x="293" y="146"/>
                </a:cxn>
                <a:cxn ang="0">
                  <a:pos x="290" y="173"/>
                </a:cxn>
                <a:cxn ang="0">
                  <a:pos x="283" y="198"/>
                </a:cxn>
                <a:cxn ang="0">
                  <a:pos x="272" y="221"/>
                </a:cxn>
                <a:cxn ang="0">
                  <a:pos x="258" y="241"/>
                </a:cxn>
                <a:cxn ang="0">
                  <a:pos x="240" y="258"/>
                </a:cxn>
                <a:cxn ang="0">
                  <a:pos x="220" y="273"/>
                </a:cxn>
                <a:cxn ang="0">
                  <a:pos x="197" y="284"/>
                </a:cxn>
                <a:cxn ang="0">
                  <a:pos x="173" y="290"/>
                </a:cxn>
                <a:cxn ang="0">
                  <a:pos x="146" y="293"/>
                </a:cxn>
                <a:cxn ang="0">
                  <a:pos x="120" y="290"/>
                </a:cxn>
                <a:cxn ang="0">
                  <a:pos x="95" y="284"/>
                </a:cxn>
                <a:cxn ang="0">
                  <a:pos x="72" y="273"/>
                </a:cxn>
                <a:cxn ang="0">
                  <a:pos x="52" y="258"/>
                </a:cxn>
                <a:cxn ang="0">
                  <a:pos x="34" y="241"/>
                </a:cxn>
                <a:cxn ang="0">
                  <a:pos x="20" y="221"/>
                </a:cxn>
                <a:cxn ang="0">
                  <a:pos x="9" y="198"/>
                </a:cxn>
                <a:cxn ang="0">
                  <a:pos x="2" y="173"/>
                </a:cxn>
                <a:cxn ang="0">
                  <a:pos x="0" y="146"/>
                </a:cxn>
                <a:cxn ang="0">
                  <a:pos x="2" y="120"/>
                </a:cxn>
                <a:cxn ang="0">
                  <a:pos x="9" y="95"/>
                </a:cxn>
                <a:cxn ang="0">
                  <a:pos x="20" y="72"/>
                </a:cxn>
                <a:cxn ang="0">
                  <a:pos x="34" y="52"/>
                </a:cxn>
                <a:cxn ang="0">
                  <a:pos x="52" y="35"/>
                </a:cxn>
                <a:cxn ang="0">
                  <a:pos x="72" y="20"/>
                </a:cxn>
                <a:cxn ang="0">
                  <a:pos x="95" y="9"/>
                </a:cxn>
                <a:cxn ang="0">
                  <a:pos x="120" y="3"/>
                </a:cxn>
                <a:cxn ang="0">
                  <a:pos x="146" y="0"/>
                </a:cxn>
              </a:cxnLst>
              <a:rect l="0" t="0" r="r" b="b"/>
              <a:pathLst>
                <a:path w="293" h="293">
                  <a:moveTo>
                    <a:pt x="146" y="0"/>
                  </a:moveTo>
                  <a:lnTo>
                    <a:pt x="173" y="3"/>
                  </a:lnTo>
                  <a:lnTo>
                    <a:pt x="197" y="9"/>
                  </a:lnTo>
                  <a:lnTo>
                    <a:pt x="220" y="20"/>
                  </a:lnTo>
                  <a:lnTo>
                    <a:pt x="240" y="35"/>
                  </a:lnTo>
                  <a:lnTo>
                    <a:pt x="258" y="52"/>
                  </a:lnTo>
                  <a:lnTo>
                    <a:pt x="272" y="72"/>
                  </a:lnTo>
                  <a:lnTo>
                    <a:pt x="283" y="95"/>
                  </a:lnTo>
                  <a:lnTo>
                    <a:pt x="290" y="120"/>
                  </a:lnTo>
                  <a:lnTo>
                    <a:pt x="293" y="146"/>
                  </a:lnTo>
                  <a:lnTo>
                    <a:pt x="290" y="173"/>
                  </a:lnTo>
                  <a:lnTo>
                    <a:pt x="283" y="198"/>
                  </a:lnTo>
                  <a:lnTo>
                    <a:pt x="272" y="221"/>
                  </a:lnTo>
                  <a:lnTo>
                    <a:pt x="258" y="241"/>
                  </a:lnTo>
                  <a:lnTo>
                    <a:pt x="240" y="258"/>
                  </a:lnTo>
                  <a:lnTo>
                    <a:pt x="220" y="273"/>
                  </a:lnTo>
                  <a:lnTo>
                    <a:pt x="197" y="284"/>
                  </a:lnTo>
                  <a:lnTo>
                    <a:pt x="173" y="290"/>
                  </a:lnTo>
                  <a:lnTo>
                    <a:pt x="146" y="293"/>
                  </a:lnTo>
                  <a:lnTo>
                    <a:pt x="120" y="290"/>
                  </a:lnTo>
                  <a:lnTo>
                    <a:pt x="95" y="284"/>
                  </a:lnTo>
                  <a:lnTo>
                    <a:pt x="72" y="273"/>
                  </a:lnTo>
                  <a:lnTo>
                    <a:pt x="52" y="258"/>
                  </a:lnTo>
                  <a:lnTo>
                    <a:pt x="34" y="241"/>
                  </a:lnTo>
                  <a:lnTo>
                    <a:pt x="20" y="221"/>
                  </a:lnTo>
                  <a:lnTo>
                    <a:pt x="9" y="198"/>
                  </a:lnTo>
                  <a:lnTo>
                    <a:pt x="2" y="173"/>
                  </a:lnTo>
                  <a:lnTo>
                    <a:pt x="0" y="146"/>
                  </a:lnTo>
                  <a:lnTo>
                    <a:pt x="2" y="120"/>
                  </a:lnTo>
                  <a:lnTo>
                    <a:pt x="9" y="95"/>
                  </a:lnTo>
                  <a:lnTo>
                    <a:pt x="20" y="72"/>
                  </a:lnTo>
                  <a:lnTo>
                    <a:pt x="34" y="52"/>
                  </a:lnTo>
                  <a:lnTo>
                    <a:pt x="52" y="35"/>
                  </a:lnTo>
                  <a:lnTo>
                    <a:pt x="72" y="20"/>
                  </a:lnTo>
                  <a:lnTo>
                    <a:pt x="95" y="9"/>
                  </a:lnTo>
                  <a:lnTo>
                    <a:pt x="120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Freeform 53"/>
            <p:cNvSpPr/>
            <p:nvPr/>
          </p:nvSpPr>
          <p:spPr bwMode="auto">
            <a:xfrm>
              <a:off x="5612503" y="4745504"/>
              <a:ext cx="188910" cy="188910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92" y="3"/>
                </a:cxn>
                <a:cxn ang="0">
                  <a:pos x="109" y="10"/>
                </a:cxn>
                <a:cxn ang="0">
                  <a:pos x="125" y="21"/>
                </a:cxn>
                <a:cxn ang="0">
                  <a:pos x="136" y="36"/>
                </a:cxn>
                <a:cxn ang="0">
                  <a:pos x="143" y="53"/>
                </a:cxn>
                <a:cxn ang="0">
                  <a:pos x="146" y="72"/>
                </a:cxn>
                <a:cxn ang="0">
                  <a:pos x="143" y="92"/>
                </a:cxn>
                <a:cxn ang="0">
                  <a:pos x="136" y="109"/>
                </a:cxn>
                <a:cxn ang="0">
                  <a:pos x="125" y="124"/>
                </a:cxn>
                <a:cxn ang="0">
                  <a:pos x="109" y="136"/>
                </a:cxn>
                <a:cxn ang="0">
                  <a:pos x="92" y="143"/>
                </a:cxn>
                <a:cxn ang="0">
                  <a:pos x="73" y="146"/>
                </a:cxn>
                <a:cxn ang="0">
                  <a:pos x="53" y="143"/>
                </a:cxn>
                <a:cxn ang="0">
                  <a:pos x="36" y="136"/>
                </a:cxn>
                <a:cxn ang="0">
                  <a:pos x="21" y="124"/>
                </a:cxn>
                <a:cxn ang="0">
                  <a:pos x="10" y="109"/>
                </a:cxn>
                <a:cxn ang="0">
                  <a:pos x="3" y="92"/>
                </a:cxn>
                <a:cxn ang="0">
                  <a:pos x="0" y="72"/>
                </a:cxn>
                <a:cxn ang="0">
                  <a:pos x="3" y="53"/>
                </a:cxn>
                <a:cxn ang="0">
                  <a:pos x="10" y="36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3" y="0"/>
                </a:cxn>
              </a:cxnLst>
              <a:rect l="0" t="0" r="r" b="b"/>
              <a:pathLst>
                <a:path w="146" h="146">
                  <a:moveTo>
                    <a:pt x="73" y="0"/>
                  </a:moveTo>
                  <a:lnTo>
                    <a:pt x="92" y="3"/>
                  </a:lnTo>
                  <a:lnTo>
                    <a:pt x="109" y="10"/>
                  </a:lnTo>
                  <a:lnTo>
                    <a:pt x="125" y="21"/>
                  </a:lnTo>
                  <a:lnTo>
                    <a:pt x="136" y="36"/>
                  </a:lnTo>
                  <a:lnTo>
                    <a:pt x="143" y="53"/>
                  </a:lnTo>
                  <a:lnTo>
                    <a:pt x="146" y="72"/>
                  </a:lnTo>
                  <a:lnTo>
                    <a:pt x="143" y="92"/>
                  </a:lnTo>
                  <a:lnTo>
                    <a:pt x="136" y="109"/>
                  </a:lnTo>
                  <a:lnTo>
                    <a:pt x="125" y="124"/>
                  </a:lnTo>
                  <a:lnTo>
                    <a:pt x="109" y="136"/>
                  </a:lnTo>
                  <a:lnTo>
                    <a:pt x="92" y="143"/>
                  </a:lnTo>
                  <a:lnTo>
                    <a:pt x="73" y="146"/>
                  </a:lnTo>
                  <a:lnTo>
                    <a:pt x="53" y="143"/>
                  </a:lnTo>
                  <a:lnTo>
                    <a:pt x="36" y="136"/>
                  </a:lnTo>
                  <a:lnTo>
                    <a:pt x="21" y="124"/>
                  </a:lnTo>
                  <a:lnTo>
                    <a:pt x="10" y="109"/>
                  </a:lnTo>
                  <a:lnTo>
                    <a:pt x="3" y="92"/>
                  </a:lnTo>
                  <a:lnTo>
                    <a:pt x="0" y="72"/>
                  </a:lnTo>
                  <a:lnTo>
                    <a:pt x="3" y="53"/>
                  </a:lnTo>
                  <a:lnTo>
                    <a:pt x="10" y="36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A0B4B6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8" name="Group 95"/>
            <p:cNvGrpSpPr/>
            <p:nvPr/>
          </p:nvGrpSpPr>
          <p:grpSpPr>
            <a:xfrm>
              <a:off x="5619199" y="4741219"/>
              <a:ext cx="172924" cy="172924"/>
              <a:chOff x="5516563" y="4495800"/>
              <a:chExt cx="195263" cy="195263"/>
            </a:xfrm>
          </p:grpSpPr>
          <p:sp>
            <p:nvSpPr>
              <p:cNvPr id="61" name="Freeform 55"/>
              <p:cNvSpPr/>
              <p:nvPr/>
            </p:nvSpPr>
            <p:spPr bwMode="auto">
              <a:xfrm>
                <a:off x="5516563" y="4495800"/>
                <a:ext cx="195263" cy="195263"/>
              </a:xfrm>
              <a:custGeom>
                <a:avLst/>
                <a:gdLst/>
                <a:ahLst/>
                <a:cxnLst>
                  <a:cxn ang="0">
                    <a:pos x="61" y="0"/>
                  </a:cxn>
                  <a:cxn ang="0">
                    <a:pos x="78" y="2"/>
                  </a:cxn>
                  <a:cxn ang="0">
                    <a:pos x="93" y="9"/>
                  </a:cxn>
                  <a:cxn ang="0">
                    <a:pos x="104" y="19"/>
                  </a:cxn>
                  <a:cxn ang="0">
                    <a:pos x="115" y="31"/>
                  </a:cxn>
                  <a:cxn ang="0">
                    <a:pos x="121" y="45"/>
                  </a:cxn>
                  <a:cxn ang="0">
                    <a:pos x="123" y="62"/>
                  </a:cxn>
                  <a:cxn ang="0">
                    <a:pos x="121" y="78"/>
                  </a:cxn>
                  <a:cxn ang="0">
                    <a:pos x="115" y="93"/>
                  </a:cxn>
                  <a:cxn ang="0">
                    <a:pos x="104" y="105"/>
                  </a:cxn>
                  <a:cxn ang="0">
                    <a:pos x="93" y="115"/>
                  </a:cxn>
                  <a:cxn ang="0">
                    <a:pos x="78" y="121"/>
                  </a:cxn>
                  <a:cxn ang="0">
                    <a:pos x="61" y="123"/>
                  </a:cxn>
                  <a:cxn ang="0">
                    <a:pos x="45" y="121"/>
                  </a:cxn>
                  <a:cxn ang="0">
                    <a:pos x="30" y="115"/>
                  </a:cxn>
                  <a:cxn ang="0">
                    <a:pos x="18" y="105"/>
                  </a:cxn>
                  <a:cxn ang="0">
                    <a:pos x="8" y="93"/>
                  </a:cxn>
                  <a:cxn ang="0">
                    <a:pos x="2" y="78"/>
                  </a:cxn>
                  <a:cxn ang="0">
                    <a:pos x="0" y="62"/>
                  </a:cxn>
                  <a:cxn ang="0">
                    <a:pos x="2" y="45"/>
                  </a:cxn>
                  <a:cxn ang="0">
                    <a:pos x="8" y="31"/>
                  </a:cxn>
                  <a:cxn ang="0">
                    <a:pos x="18" y="19"/>
                  </a:cxn>
                  <a:cxn ang="0">
                    <a:pos x="30" y="9"/>
                  </a:cxn>
                  <a:cxn ang="0">
                    <a:pos x="45" y="2"/>
                  </a:cxn>
                  <a:cxn ang="0">
                    <a:pos x="61" y="0"/>
                  </a:cxn>
                </a:cxnLst>
                <a:rect l="0" t="0" r="r" b="b"/>
                <a:pathLst>
                  <a:path w="123" h="123">
                    <a:moveTo>
                      <a:pt x="61" y="0"/>
                    </a:moveTo>
                    <a:lnTo>
                      <a:pt x="78" y="2"/>
                    </a:lnTo>
                    <a:lnTo>
                      <a:pt x="93" y="9"/>
                    </a:lnTo>
                    <a:lnTo>
                      <a:pt x="104" y="19"/>
                    </a:lnTo>
                    <a:lnTo>
                      <a:pt x="115" y="31"/>
                    </a:lnTo>
                    <a:lnTo>
                      <a:pt x="121" y="45"/>
                    </a:lnTo>
                    <a:lnTo>
                      <a:pt x="123" y="62"/>
                    </a:lnTo>
                    <a:lnTo>
                      <a:pt x="121" y="78"/>
                    </a:lnTo>
                    <a:lnTo>
                      <a:pt x="115" y="93"/>
                    </a:lnTo>
                    <a:lnTo>
                      <a:pt x="104" y="105"/>
                    </a:lnTo>
                    <a:lnTo>
                      <a:pt x="93" y="115"/>
                    </a:lnTo>
                    <a:lnTo>
                      <a:pt x="78" y="121"/>
                    </a:lnTo>
                    <a:lnTo>
                      <a:pt x="61" y="123"/>
                    </a:lnTo>
                    <a:lnTo>
                      <a:pt x="45" y="121"/>
                    </a:lnTo>
                    <a:lnTo>
                      <a:pt x="30" y="115"/>
                    </a:lnTo>
                    <a:lnTo>
                      <a:pt x="18" y="105"/>
                    </a:lnTo>
                    <a:lnTo>
                      <a:pt x="8" y="93"/>
                    </a:lnTo>
                    <a:lnTo>
                      <a:pt x="2" y="78"/>
                    </a:lnTo>
                    <a:lnTo>
                      <a:pt x="0" y="62"/>
                    </a:lnTo>
                    <a:lnTo>
                      <a:pt x="2" y="45"/>
                    </a:lnTo>
                    <a:lnTo>
                      <a:pt x="8" y="31"/>
                    </a:lnTo>
                    <a:lnTo>
                      <a:pt x="18" y="19"/>
                    </a:lnTo>
                    <a:lnTo>
                      <a:pt x="30" y="9"/>
                    </a:lnTo>
                    <a:lnTo>
                      <a:pt x="45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394A4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Freeform 56"/>
              <p:cNvSpPr/>
              <p:nvPr/>
            </p:nvSpPr>
            <p:spPr bwMode="auto">
              <a:xfrm>
                <a:off x="5526088" y="4505325"/>
                <a:ext cx="176213" cy="1778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70" y="2"/>
                  </a:cxn>
                  <a:cxn ang="0">
                    <a:pos x="84" y="7"/>
                  </a:cxn>
                  <a:cxn ang="0">
                    <a:pos x="95" y="16"/>
                  </a:cxn>
                  <a:cxn ang="0">
                    <a:pos x="104" y="27"/>
                  </a:cxn>
                  <a:cxn ang="0">
                    <a:pos x="109" y="41"/>
                  </a:cxn>
                  <a:cxn ang="0">
                    <a:pos x="111" y="56"/>
                  </a:cxn>
                  <a:cxn ang="0">
                    <a:pos x="109" y="71"/>
                  </a:cxn>
                  <a:cxn ang="0">
                    <a:pos x="104" y="84"/>
                  </a:cxn>
                  <a:cxn ang="0">
                    <a:pos x="95" y="95"/>
                  </a:cxn>
                  <a:cxn ang="0">
                    <a:pos x="84" y="104"/>
                  </a:cxn>
                  <a:cxn ang="0">
                    <a:pos x="70" y="110"/>
                  </a:cxn>
                  <a:cxn ang="0">
                    <a:pos x="55" y="112"/>
                  </a:cxn>
                  <a:cxn ang="0">
                    <a:pos x="41" y="110"/>
                  </a:cxn>
                  <a:cxn ang="0">
                    <a:pos x="27" y="104"/>
                  </a:cxn>
                  <a:cxn ang="0">
                    <a:pos x="16" y="95"/>
                  </a:cxn>
                  <a:cxn ang="0">
                    <a:pos x="7" y="84"/>
                  </a:cxn>
                  <a:cxn ang="0">
                    <a:pos x="1" y="71"/>
                  </a:cxn>
                  <a:cxn ang="0">
                    <a:pos x="0" y="56"/>
                  </a:cxn>
                  <a:cxn ang="0">
                    <a:pos x="1" y="41"/>
                  </a:cxn>
                  <a:cxn ang="0">
                    <a:pos x="7" y="27"/>
                  </a:cxn>
                  <a:cxn ang="0">
                    <a:pos x="16" y="16"/>
                  </a:cxn>
                  <a:cxn ang="0">
                    <a:pos x="27" y="7"/>
                  </a:cxn>
                  <a:cxn ang="0">
                    <a:pos x="41" y="2"/>
                  </a:cxn>
                  <a:cxn ang="0">
                    <a:pos x="55" y="0"/>
                  </a:cxn>
                </a:cxnLst>
                <a:rect l="0" t="0" r="r" b="b"/>
                <a:pathLst>
                  <a:path w="111" h="112">
                    <a:moveTo>
                      <a:pt x="55" y="0"/>
                    </a:moveTo>
                    <a:lnTo>
                      <a:pt x="70" y="2"/>
                    </a:lnTo>
                    <a:lnTo>
                      <a:pt x="84" y="7"/>
                    </a:lnTo>
                    <a:lnTo>
                      <a:pt x="95" y="16"/>
                    </a:lnTo>
                    <a:lnTo>
                      <a:pt x="104" y="27"/>
                    </a:lnTo>
                    <a:lnTo>
                      <a:pt x="109" y="41"/>
                    </a:lnTo>
                    <a:lnTo>
                      <a:pt x="111" y="56"/>
                    </a:lnTo>
                    <a:lnTo>
                      <a:pt x="109" y="71"/>
                    </a:lnTo>
                    <a:lnTo>
                      <a:pt x="104" y="84"/>
                    </a:lnTo>
                    <a:lnTo>
                      <a:pt x="95" y="95"/>
                    </a:lnTo>
                    <a:lnTo>
                      <a:pt x="84" y="104"/>
                    </a:lnTo>
                    <a:lnTo>
                      <a:pt x="70" y="110"/>
                    </a:lnTo>
                    <a:lnTo>
                      <a:pt x="55" y="112"/>
                    </a:lnTo>
                    <a:lnTo>
                      <a:pt x="41" y="110"/>
                    </a:lnTo>
                    <a:lnTo>
                      <a:pt x="27" y="104"/>
                    </a:lnTo>
                    <a:lnTo>
                      <a:pt x="16" y="95"/>
                    </a:lnTo>
                    <a:lnTo>
                      <a:pt x="7" y="84"/>
                    </a:lnTo>
                    <a:lnTo>
                      <a:pt x="1" y="71"/>
                    </a:lnTo>
                    <a:lnTo>
                      <a:pt x="0" y="56"/>
                    </a:lnTo>
                    <a:lnTo>
                      <a:pt x="1" y="41"/>
                    </a:lnTo>
                    <a:lnTo>
                      <a:pt x="7" y="27"/>
                    </a:lnTo>
                    <a:lnTo>
                      <a:pt x="16" y="16"/>
                    </a:lnTo>
                    <a:lnTo>
                      <a:pt x="27" y="7"/>
                    </a:lnTo>
                    <a:lnTo>
                      <a:pt x="41" y="2"/>
                    </a:lnTo>
                    <a:lnTo>
                      <a:pt x="55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9" name="Freeform 37"/>
            <p:cNvSpPr/>
            <p:nvPr/>
          </p:nvSpPr>
          <p:spPr bwMode="auto">
            <a:xfrm>
              <a:off x="5391869" y="4393003"/>
              <a:ext cx="492058" cy="271335"/>
            </a:xfrm>
            <a:custGeom>
              <a:avLst/>
              <a:gdLst/>
              <a:ahLst/>
              <a:cxnLst>
                <a:cxn ang="0">
                  <a:pos x="192" y="0"/>
                </a:cxn>
                <a:cxn ang="0">
                  <a:pos x="350" y="158"/>
                </a:cxn>
                <a:cxn ang="0">
                  <a:pos x="0" y="193"/>
                </a:cxn>
                <a:cxn ang="0">
                  <a:pos x="192" y="0"/>
                </a:cxn>
              </a:cxnLst>
              <a:rect l="0" t="0" r="r" b="b"/>
              <a:pathLst>
                <a:path w="350" h="193">
                  <a:moveTo>
                    <a:pt x="192" y="0"/>
                  </a:moveTo>
                  <a:lnTo>
                    <a:pt x="350" y="158"/>
                  </a:lnTo>
                  <a:lnTo>
                    <a:pt x="0" y="19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Freeform 17"/>
            <p:cNvSpPr/>
            <p:nvPr/>
          </p:nvSpPr>
          <p:spPr bwMode="auto">
            <a:xfrm>
              <a:off x="5585856" y="3521978"/>
              <a:ext cx="359904" cy="359905"/>
            </a:xfrm>
            <a:custGeom>
              <a:avLst/>
              <a:gdLst>
                <a:gd name="connsiteX0" fmla="*/ 460 w 533"/>
                <a:gd name="connsiteY0" fmla="*/ 0 h 582"/>
                <a:gd name="connsiteX1" fmla="*/ 533 w 533"/>
                <a:gd name="connsiteY1" fmla="*/ 73 h 582"/>
                <a:gd name="connsiteX2" fmla="*/ 25 w 533"/>
                <a:gd name="connsiteY2" fmla="*/ 582 h 582"/>
                <a:gd name="connsiteX3" fmla="*/ 280 w 533"/>
                <a:gd name="connsiteY3" fmla="*/ 179 h 582"/>
                <a:gd name="connsiteX4" fmla="*/ 460 w 533"/>
                <a:gd name="connsiteY4" fmla="*/ 0 h 582"/>
                <a:gd name="connsiteX0-1" fmla="*/ 180 w 253"/>
                <a:gd name="connsiteY0-2" fmla="*/ 0 h 256"/>
                <a:gd name="connsiteX1-3" fmla="*/ 253 w 253"/>
                <a:gd name="connsiteY1-4" fmla="*/ 73 h 256"/>
                <a:gd name="connsiteX2-5" fmla="*/ 72 w 253"/>
                <a:gd name="connsiteY2-6" fmla="*/ 256 h 256"/>
                <a:gd name="connsiteX3-7" fmla="*/ 0 w 253"/>
                <a:gd name="connsiteY3-8" fmla="*/ 179 h 256"/>
                <a:gd name="connsiteX4-9" fmla="*/ 180 w 253"/>
                <a:gd name="connsiteY4-10" fmla="*/ 0 h 256"/>
                <a:gd name="connsiteX0-11" fmla="*/ 183 w 256"/>
                <a:gd name="connsiteY0-12" fmla="*/ 0 h 256"/>
                <a:gd name="connsiteX1-13" fmla="*/ 256 w 256"/>
                <a:gd name="connsiteY1-14" fmla="*/ 73 h 256"/>
                <a:gd name="connsiteX2-15" fmla="*/ 75 w 256"/>
                <a:gd name="connsiteY2-16" fmla="*/ 256 h 256"/>
                <a:gd name="connsiteX3-17" fmla="*/ 0 w 256"/>
                <a:gd name="connsiteY3-18" fmla="*/ 184 h 256"/>
                <a:gd name="connsiteX4-19" fmla="*/ 183 w 256"/>
                <a:gd name="connsiteY4-20" fmla="*/ 0 h 2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6" h="256">
                  <a:moveTo>
                    <a:pt x="183" y="0"/>
                  </a:moveTo>
                  <a:lnTo>
                    <a:pt x="256" y="73"/>
                  </a:lnTo>
                  <a:lnTo>
                    <a:pt x="75" y="256"/>
                  </a:lnTo>
                  <a:lnTo>
                    <a:pt x="0" y="184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bg1">
                <a:lumMod val="65000"/>
                <a:alpha val="18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63" name="Picture 62" descr="Logo&#10;&#10;Description automatically generated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756" y="1787934"/>
            <a:ext cx="1737360" cy="1737360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 flipH="1">
            <a:off x="1907963" y="2438484"/>
            <a:ext cx="2363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Accurate </a:t>
            </a:r>
          </a:p>
        </p:txBody>
      </p:sp>
      <p:sp>
        <p:nvSpPr>
          <p:cNvPr id="67" name="Oval 66"/>
          <p:cNvSpPr/>
          <p:nvPr/>
        </p:nvSpPr>
        <p:spPr>
          <a:xfrm>
            <a:off x="774112" y="2299105"/>
            <a:ext cx="762000" cy="762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  <p:sp>
        <p:nvSpPr>
          <p:cNvPr id="68" name="Oval 67"/>
          <p:cNvSpPr/>
          <p:nvPr/>
        </p:nvSpPr>
        <p:spPr>
          <a:xfrm>
            <a:off x="774112" y="3679331"/>
            <a:ext cx="762000" cy="76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</a:p>
        </p:txBody>
      </p:sp>
      <p:sp>
        <p:nvSpPr>
          <p:cNvPr id="69" name="Oval 68"/>
          <p:cNvSpPr/>
          <p:nvPr/>
        </p:nvSpPr>
        <p:spPr>
          <a:xfrm>
            <a:off x="774112" y="5059557"/>
            <a:ext cx="762000" cy="76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</a:p>
        </p:txBody>
      </p:sp>
      <p:sp>
        <p:nvSpPr>
          <p:cNvPr id="70" name="TextBox 69"/>
          <p:cNvSpPr txBox="1"/>
          <p:nvPr/>
        </p:nvSpPr>
        <p:spPr>
          <a:xfrm flipH="1">
            <a:off x="1758838" y="3812628"/>
            <a:ext cx="4307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Sava More time and Efforts</a:t>
            </a:r>
          </a:p>
        </p:txBody>
      </p:sp>
      <p:sp>
        <p:nvSpPr>
          <p:cNvPr id="71" name="TextBox 70"/>
          <p:cNvSpPr txBox="1"/>
          <p:nvPr/>
        </p:nvSpPr>
        <p:spPr>
          <a:xfrm flipH="1">
            <a:off x="1689168" y="5167294"/>
            <a:ext cx="4929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Safe in terms of infection</a:t>
            </a:r>
          </a:p>
        </p:txBody>
      </p:sp>
      <p:sp>
        <p:nvSpPr>
          <p:cNvPr id="65" name="TextBox 64"/>
          <p:cNvSpPr txBox="1"/>
          <p:nvPr/>
        </p:nvSpPr>
        <p:spPr>
          <a:xfrm flipH="1">
            <a:off x="4271010" y="1777365"/>
            <a:ext cx="289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  AI??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9" y="-1055076"/>
            <a:ext cx="13209702" cy="85460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/>
          <p:cNvSpPr txBox="1"/>
          <p:nvPr/>
        </p:nvSpPr>
        <p:spPr>
          <a:xfrm>
            <a:off x="3821105" y="723985"/>
            <a:ext cx="3711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pic>
        <p:nvPicPr>
          <p:cNvPr id="11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59745" y="2336103"/>
            <a:ext cx="7125904" cy="181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HAM10000 Dataset: A Large Collection of Multi-Source </a:t>
            </a:r>
            <a:r>
              <a:rPr lang="en-US" sz="2800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Dermatoscopic</a:t>
            </a:r>
            <a:r>
              <a:rPr lang="en-US" sz="2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Images of Common Pigmented Skin Lesions</a:t>
            </a:r>
          </a:p>
          <a:p>
            <a:endParaRPr lang="en-US" sz="2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Kaggle - Wikipe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554" y="2084449"/>
            <a:ext cx="2995748" cy="1157041"/>
          </a:xfrm>
          <a:prstGeom prst="rect">
            <a:avLst/>
          </a:prstGeom>
          <a:ln w="38100" cap="sq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Tweets with replies by Harvard Dataverse (@HarvardDV) / Twitt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554" y="3217970"/>
            <a:ext cx="2641169" cy="26411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29" y="0"/>
            <a:ext cx="13447286" cy="8699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Information Technology Institute – Egyptian Innovation Ban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37" y="-81175"/>
            <a:ext cx="2857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llustrating examples from all of the pigmented skin lesion categories... |  Download Scientific Diagr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973" y="1481073"/>
            <a:ext cx="8257735" cy="514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558999" y="552237"/>
            <a:ext cx="42678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13479" y="5996330"/>
            <a:ext cx="205909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Reference[4]</a:t>
            </a:r>
            <a:endParaRPr lang="en-US" sz="2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7ADDB"/>
      </a:accent1>
      <a:accent2>
        <a:srgbClr val="FEDC04"/>
      </a:accent2>
      <a:accent3>
        <a:srgbClr val="F77660"/>
      </a:accent3>
      <a:accent4>
        <a:srgbClr val="4C93DF"/>
      </a:accent4>
      <a:accent5>
        <a:srgbClr val="555A5C"/>
      </a:accent5>
      <a:accent6>
        <a:srgbClr val="737474"/>
      </a:accent6>
      <a:hlink>
        <a:srgbClr val="D8D8D8"/>
      </a:hlink>
      <a:folHlink>
        <a:srgbClr val="D8D8D8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Artificial Intelligen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7ADDB"/>
      </a:accent1>
      <a:accent2>
        <a:srgbClr val="FEDC04"/>
      </a:accent2>
      <a:accent3>
        <a:srgbClr val="4C93DF"/>
      </a:accent3>
      <a:accent4>
        <a:srgbClr val="F77660"/>
      </a:accent4>
      <a:accent5>
        <a:srgbClr val="555A5C"/>
      </a:accent5>
      <a:accent6>
        <a:srgbClr val="737474"/>
      </a:accent6>
      <a:hlink>
        <a:srgbClr val="D8D8D8"/>
      </a:hlink>
      <a:folHlink>
        <a:srgbClr val="D8D8D8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over and End Slide Master">
  <a:themeElements>
    <a:clrScheme name="ALLPPT-ONLINE DOC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s Slide Master">
  <a:themeElements>
    <a:clrScheme name="ALLPPT-Artificial Intelligen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7ADDB"/>
      </a:accent1>
      <a:accent2>
        <a:srgbClr val="FEDC04"/>
      </a:accent2>
      <a:accent3>
        <a:srgbClr val="4C93DF"/>
      </a:accent3>
      <a:accent4>
        <a:srgbClr val="F77660"/>
      </a:accent4>
      <a:accent5>
        <a:srgbClr val="555A5C"/>
      </a:accent5>
      <a:accent6>
        <a:srgbClr val="737474"/>
      </a:accent6>
      <a:hlink>
        <a:srgbClr val="D8D8D8"/>
      </a:hlink>
      <a:folHlink>
        <a:srgbClr val="D8D8D8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</TotalTime>
  <Words>703</Words>
  <Application>Microsoft Office PowerPoint</Application>
  <PresentationFormat>Widescreen</PresentationFormat>
  <Paragraphs>186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Consolas</vt:lpstr>
      <vt:lpstr>Times New Roman</vt:lpstr>
      <vt:lpstr>Cover and End Slide Master</vt:lpstr>
      <vt:lpstr>Contents Slide Master</vt:lpstr>
      <vt:lpstr>1_Cover and End Slide Master</vt:lpstr>
      <vt:lpstr>Contents Slide Master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Preprocessing </vt:lpstr>
      <vt:lpstr>PowerPoint Presentation</vt:lpstr>
      <vt:lpstr>Different Models Results</vt:lpstr>
      <vt:lpstr>Different Models Results</vt:lpstr>
      <vt:lpstr>Our Model</vt:lpstr>
      <vt:lpstr>Our Model</vt:lpstr>
      <vt:lpstr>Our Model</vt:lpstr>
      <vt:lpstr>Our Model</vt:lpstr>
      <vt:lpstr>Grid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ahmed hussein</cp:lastModifiedBy>
  <cp:revision>25</cp:revision>
  <dcterms:created xsi:type="dcterms:W3CDTF">2018-04-24T17:14:00Z</dcterms:created>
  <dcterms:modified xsi:type="dcterms:W3CDTF">2022-01-11T07:25:48Z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969901DCF1424AD0B194134D02CA4065</vt:lpwstr>
  </property>
  <property fmtid="{D5CDD505-2E9C-101B-9397-08002B2CF9AE}" pid="3" name="KSOProductBuildVer">
    <vt:lpwstr>1033-11.2.0.10307</vt:lpwstr>
  </property>
</Properties>
</file>